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861CC1-C143-4DE4-867F-D38D7E07D5F0}" v="21" dt="2022-01-13T18:05:01.3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4" d="100"/>
          <a:sy n="64" d="100"/>
        </p:scale>
        <p:origin x="74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haaq Jasat" userId="26e00774-db9e-403d-bfe7-d331cd74d6c8" providerId="ADAL" clId="{EF861CC1-C143-4DE4-867F-D38D7E07D5F0}"/>
    <pc:docChg chg="undo custSel addSld modSld">
      <pc:chgData name="Ishaaq Jasat" userId="26e00774-db9e-403d-bfe7-d331cd74d6c8" providerId="ADAL" clId="{EF861CC1-C143-4DE4-867F-D38D7E07D5F0}" dt="2022-01-13T18:06:18.131" v="912" actId="478"/>
      <pc:docMkLst>
        <pc:docMk/>
      </pc:docMkLst>
      <pc:sldChg chg="modSp mod">
        <pc:chgData name="Ishaaq Jasat" userId="26e00774-db9e-403d-bfe7-d331cd74d6c8" providerId="ADAL" clId="{EF861CC1-C143-4DE4-867F-D38D7E07D5F0}" dt="2022-01-13T17:43:48.660" v="89" actId="20577"/>
        <pc:sldMkLst>
          <pc:docMk/>
          <pc:sldMk cId="3428364997" sldId="256"/>
        </pc:sldMkLst>
        <pc:spChg chg="mod">
          <ac:chgData name="Ishaaq Jasat" userId="26e00774-db9e-403d-bfe7-d331cd74d6c8" providerId="ADAL" clId="{EF861CC1-C143-4DE4-867F-D38D7E07D5F0}" dt="2022-01-13T17:43:48.660" v="89" actId="20577"/>
          <ac:spMkLst>
            <pc:docMk/>
            <pc:sldMk cId="3428364997" sldId="256"/>
            <ac:spMk id="2" creationId="{83BBB349-4579-4628-B368-281183F09785}"/>
          </ac:spMkLst>
        </pc:spChg>
      </pc:sldChg>
      <pc:sldChg chg="modSp new mod">
        <pc:chgData name="Ishaaq Jasat" userId="26e00774-db9e-403d-bfe7-d331cd74d6c8" providerId="ADAL" clId="{EF861CC1-C143-4DE4-867F-D38D7E07D5F0}" dt="2022-01-13T17:42:58.674" v="30" actId="20577"/>
        <pc:sldMkLst>
          <pc:docMk/>
          <pc:sldMk cId="2711232269" sldId="257"/>
        </pc:sldMkLst>
        <pc:spChg chg="mod">
          <ac:chgData name="Ishaaq Jasat" userId="26e00774-db9e-403d-bfe7-d331cd74d6c8" providerId="ADAL" clId="{EF861CC1-C143-4DE4-867F-D38D7E07D5F0}" dt="2022-01-13T17:40:24.117" v="12" actId="20577"/>
          <ac:spMkLst>
            <pc:docMk/>
            <pc:sldMk cId="2711232269" sldId="257"/>
            <ac:spMk id="2" creationId="{3829F303-FDFA-433C-93C1-0BDB220A988E}"/>
          </ac:spMkLst>
        </pc:spChg>
        <pc:spChg chg="mod">
          <ac:chgData name="Ishaaq Jasat" userId="26e00774-db9e-403d-bfe7-d331cd74d6c8" providerId="ADAL" clId="{EF861CC1-C143-4DE4-867F-D38D7E07D5F0}" dt="2022-01-13T17:42:58.674" v="30" actId="20577"/>
          <ac:spMkLst>
            <pc:docMk/>
            <pc:sldMk cId="2711232269" sldId="257"/>
            <ac:spMk id="3" creationId="{981577F4-459C-4C3E-9AB3-9D66F6883DB6}"/>
          </ac:spMkLst>
        </pc:spChg>
      </pc:sldChg>
      <pc:sldChg chg="modSp add mod">
        <pc:chgData name="Ishaaq Jasat" userId="26e00774-db9e-403d-bfe7-d331cd74d6c8" providerId="ADAL" clId="{EF861CC1-C143-4DE4-867F-D38D7E07D5F0}" dt="2022-01-13T17:43:20.925" v="65" actId="20577"/>
        <pc:sldMkLst>
          <pc:docMk/>
          <pc:sldMk cId="3378260139" sldId="258"/>
        </pc:sldMkLst>
        <pc:spChg chg="mod">
          <ac:chgData name="Ishaaq Jasat" userId="26e00774-db9e-403d-bfe7-d331cd74d6c8" providerId="ADAL" clId="{EF861CC1-C143-4DE4-867F-D38D7E07D5F0}" dt="2022-01-13T17:43:12.897" v="61" actId="20577"/>
          <ac:spMkLst>
            <pc:docMk/>
            <pc:sldMk cId="3378260139" sldId="258"/>
            <ac:spMk id="2" creationId="{3829F303-FDFA-433C-93C1-0BDB220A988E}"/>
          </ac:spMkLst>
        </pc:spChg>
        <pc:spChg chg="mod">
          <ac:chgData name="Ishaaq Jasat" userId="26e00774-db9e-403d-bfe7-d331cd74d6c8" providerId="ADAL" clId="{EF861CC1-C143-4DE4-867F-D38D7E07D5F0}" dt="2022-01-13T17:43:20.925" v="65" actId="20577"/>
          <ac:spMkLst>
            <pc:docMk/>
            <pc:sldMk cId="3378260139" sldId="258"/>
            <ac:spMk id="3" creationId="{981577F4-459C-4C3E-9AB3-9D66F6883DB6}"/>
          </ac:spMkLst>
        </pc:spChg>
      </pc:sldChg>
      <pc:sldChg chg="modSp add mod">
        <pc:chgData name="Ishaaq Jasat" userId="26e00774-db9e-403d-bfe7-d331cd74d6c8" providerId="ADAL" clId="{EF861CC1-C143-4DE4-867F-D38D7E07D5F0}" dt="2022-01-13T17:44:44.594" v="139" actId="20577"/>
        <pc:sldMkLst>
          <pc:docMk/>
          <pc:sldMk cId="275297787" sldId="259"/>
        </pc:sldMkLst>
        <pc:spChg chg="mod">
          <ac:chgData name="Ishaaq Jasat" userId="26e00774-db9e-403d-bfe7-d331cd74d6c8" providerId="ADAL" clId="{EF861CC1-C143-4DE4-867F-D38D7E07D5F0}" dt="2022-01-13T17:44:02.453" v="90"/>
          <ac:spMkLst>
            <pc:docMk/>
            <pc:sldMk cId="275297787" sldId="259"/>
            <ac:spMk id="2" creationId="{3829F303-FDFA-433C-93C1-0BDB220A988E}"/>
          </ac:spMkLst>
        </pc:spChg>
        <pc:spChg chg="mod">
          <ac:chgData name="Ishaaq Jasat" userId="26e00774-db9e-403d-bfe7-d331cd74d6c8" providerId="ADAL" clId="{EF861CC1-C143-4DE4-867F-D38D7E07D5F0}" dt="2022-01-13T17:44:44.594" v="139" actId="20577"/>
          <ac:spMkLst>
            <pc:docMk/>
            <pc:sldMk cId="275297787" sldId="259"/>
            <ac:spMk id="3" creationId="{981577F4-459C-4C3E-9AB3-9D66F6883DB6}"/>
          </ac:spMkLst>
        </pc:spChg>
      </pc:sldChg>
      <pc:sldChg chg="addSp delSp modSp add mod">
        <pc:chgData name="Ishaaq Jasat" userId="26e00774-db9e-403d-bfe7-d331cd74d6c8" providerId="ADAL" clId="{EF861CC1-C143-4DE4-867F-D38D7E07D5F0}" dt="2022-01-13T17:45:35.922" v="165" actId="22"/>
        <pc:sldMkLst>
          <pc:docMk/>
          <pc:sldMk cId="3226306635" sldId="260"/>
        </pc:sldMkLst>
        <pc:spChg chg="mod">
          <ac:chgData name="Ishaaq Jasat" userId="26e00774-db9e-403d-bfe7-d331cd74d6c8" providerId="ADAL" clId="{EF861CC1-C143-4DE4-867F-D38D7E07D5F0}" dt="2022-01-13T17:44:59.916" v="143"/>
          <ac:spMkLst>
            <pc:docMk/>
            <pc:sldMk cId="3226306635" sldId="260"/>
            <ac:spMk id="2" creationId="{3829F303-FDFA-433C-93C1-0BDB220A988E}"/>
          </ac:spMkLst>
        </pc:spChg>
        <pc:spChg chg="mod">
          <ac:chgData name="Ishaaq Jasat" userId="26e00774-db9e-403d-bfe7-d331cd74d6c8" providerId="ADAL" clId="{EF861CC1-C143-4DE4-867F-D38D7E07D5F0}" dt="2022-01-13T17:45:31.280" v="163" actId="20577"/>
          <ac:spMkLst>
            <pc:docMk/>
            <pc:sldMk cId="3226306635" sldId="260"/>
            <ac:spMk id="3" creationId="{981577F4-459C-4C3E-9AB3-9D66F6883DB6}"/>
          </ac:spMkLst>
        </pc:spChg>
        <pc:spChg chg="add del">
          <ac:chgData name="Ishaaq Jasat" userId="26e00774-db9e-403d-bfe7-d331cd74d6c8" providerId="ADAL" clId="{EF861CC1-C143-4DE4-867F-D38D7E07D5F0}" dt="2022-01-13T17:45:35.922" v="165" actId="22"/>
          <ac:spMkLst>
            <pc:docMk/>
            <pc:sldMk cId="3226306635" sldId="260"/>
            <ac:spMk id="5" creationId="{F50140CB-0FF0-4F9E-BAA8-8CF6B4CAF83B}"/>
          </ac:spMkLst>
        </pc:spChg>
      </pc:sldChg>
      <pc:sldChg chg="modSp add mod">
        <pc:chgData name="Ishaaq Jasat" userId="26e00774-db9e-403d-bfe7-d331cd74d6c8" providerId="ADAL" clId="{EF861CC1-C143-4DE4-867F-D38D7E07D5F0}" dt="2022-01-13T17:47:17.592" v="201" actId="20577"/>
        <pc:sldMkLst>
          <pc:docMk/>
          <pc:sldMk cId="2381396362" sldId="261"/>
        </pc:sldMkLst>
        <pc:spChg chg="mod">
          <ac:chgData name="Ishaaq Jasat" userId="26e00774-db9e-403d-bfe7-d331cd74d6c8" providerId="ADAL" clId="{EF861CC1-C143-4DE4-867F-D38D7E07D5F0}" dt="2022-01-13T17:46:27.510" v="173" actId="20577"/>
          <ac:spMkLst>
            <pc:docMk/>
            <pc:sldMk cId="2381396362" sldId="261"/>
            <ac:spMk id="2" creationId="{3829F303-FDFA-433C-93C1-0BDB220A988E}"/>
          </ac:spMkLst>
        </pc:spChg>
        <pc:spChg chg="mod">
          <ac:chgData name="Ishaaq Jasat" userId="26e00774-db9e-403d-bfe7-d331cd74d6c8" providerId="ADAL" clId="{EF861CC1-C143-4DE4-867F-D38D7E07D5F0}" dt="2022-01-13T17:47:17.592" v="201" actId="20577"/>
          <ac:spMkLst>
            <pc:docMk/>
            <pc:sldMk cId="2381396362" sldId="261"/>
            <ac:spMk id="3" creationId="{981577F4-459C-4C3E-9AB3-9D66F6883DB6}"/>
          </ac:spMkLst>
        </pc:spChg>
      </pc:sldChg>
      <pc:sldChg chg="modSp add mod">
        <pc:chgData name="Ishaaq Jasat" userId="26e00774-db9e-403d-bfe7-d331cd74d6c8" providerId="ADAL" clId="{EF861CC1-C143-4DE4-867F-D38D7E07D5F0}" dt="2022-01-13T17:48:16.899" v="237" actId="20577"/>
        <pc:sldMkLst>
          <pc:docMk/>
          <pc:sldMk cId="972949024" sldId="262"/>
        </pc:sldMkLst>
        <pc:spChg chg="mod">
          <ac:chgData name="Ishaaq Jasat" userId="26e00774-db9e-403d-bfe7-d331cd74d6c8" providerId="ADAL" clId="{EF861CC1-C143-4DE4-867F-D38D7E07D5F0}" dt="2022-01-13T17:47:42.029" v="205"/>
          <ac:spMkLst>
            <pc:docMk/>
            <pc:sldMk cId="972949024" sldId="262"/>
            <ac:spMk id="2" creationId="{3829F303-FDFA-433C-93C1-0BDB220A988E}"/>
          </ac:spMkLst>
        </pc:spChg>
        <pc:spChg chg="mod">
          <ac:chgData name="Ishaaq Jasat" userId="26e00774-db9e-403d-bfe7-d331cd74d6c8" providerId="ADAL" clId="{EF861CC1-C143-4DE4-867F-D38D7E07D5F0}" dt="2022-01-13T17:48:16.899" v="237" actId="20577"/>
          <ac:spMkLst>
            <pc:docMk/>
            <pc:sldMk cId="972949024" sldId="262"/>
            <ac:spMk id="3" creationId="{981577F4-459C-4C3E-9AB3-9D66F6883DB6}"/>
          </ac:spMkLst>
        </pc:spChg>
      </pc:sldChg>
      <pc:sldChg chg="modSp add mod">
        <pc:chgData name="Ishaaq Jasat" userId="26e00774-db9e-403d-bfe7-d331cd74d6c8" providerId="ADAL" clId="{EF861CC1-C143-4DE4-867F-D38D7E07D5F0}" dt="2022-01-13T17:48:55.078" v="254" actId="20577"/>
        <pc:sldMkLst>
          <pc:docMk/>
          <pc:sldMk cId="40370735" sldId="263"/>
        </pc:sldMkLst>
        <pc:spChg chg="mod">
          <ac:chgData name="Ishaaq Jasat" userId="26e00774-db9e-403d-bfe7-d331cd74d6c8" providerId="ADAL" clId="{EF861CC1-C143-4DE4-867F-D38D7E07D5F0}" dt="2022-01-13T17:48:34.704" v="241"/>
          <ac:spMkLst>
            <pc:docMk/>
            <pc:sldMk cId="40370735" sldId="263"/>
            <ac:spMk id="2" creationId="{3829F303-FDFA-433C-93C1-0BDB220A988E}"/>
          </ac:spMkLst>
        </pc:spChg>
        <pc:spChg chg="mod">
          <ac:chgData name="Ishaaq Jasat" userId="26e00774-db9e-403d-bfe7-d331cd74d6c8" providerId="ADAL" clId="{EF861CC1-C143-4DE4-867F-D38D7E07D5F0}" dt="2022-01-13T17:48:55.078" v="254" actId="20577"/>
          <ac:spMkLst>
            <pc:docMk/>
            <pc:sldMk cId="40370735" sldId="263"/>
            <ac:spMk id="3" creationId="{981577F4-459C-4C3E-9AB3-9D66F6883DB6}"/>
          </ac:spMkLst>
        </pc:spChg>
      </pc:sldChg>
      <pc:sldChg chg="modSp add mod">
        <pc:chgData name="Ishaaq Jasat" userId="26e00774-db9e-403d-bfe7-d331cd74d6c8" providerId="ADAL" clId="{EF861CC1-C143-4DE4-867F-D38D7E07D5F0}" dt="2022-01-13T17:50:15.004" v="348" actId="20577"/>
        <pc:sldMkLst>
          <pc:docMk/>
          <pc:sldMk cId="3695088857" sldId="264"/>
        </pc:sldMkLst>
        <pc:spChg chg="mod">
          <ac:chgData name="Ishaaq Jasat" userId="26e00774-db9e-403d-bfe7-d331cd74d6c8" providerId="ADAL" clId="{EF861CC1-C143-4DE4-867F-D38D7E07D5F0}" dt="2022-01-13T17:49:20.253" v="258"/>
          <ac:spMkLst>
            <pc:docMk/>
            <pc:sldMk cId="3695088857" sldId="264"/>
            <ac:spMk id="2" creationId="{3829F303-FDFA-433C-93C1-0BDB220A988E}"/>
          </ac:spMkLst>
        </pc:spChg>
        <pc:spChg chg="mod">
          <ac:chgData name="Ishaaq Jasat" userId="26e00774-db9e-403d-bfe7-d331cd74d6c8" providerId="ADAL" clId="{EF861CC1-C143-4DE4-867F-D38D7E07D5F0}" dt="2022-01-13T17:50:15.004" v="348" actId="20577"/>
          <ac:spMkLst>
            <pc:docMk/>
            <pc:sldMk cId="3695088857" sldId="264"/>
            <ac:spMk id="3" creationId="{981577F4-459C-4C3E-9AB3-9D66F6883DB6}"/>
          </ac:spMkLst>
        </pc:spChg>
      </pc:sldChg>
      <pc:sldChg chg="modSp add mod">
        <pc:chgData name="Ishaaq Jasat" userId="26e00774-db9e-403d-bfe7-d331cd74d6c8" providerId="ADAL" clId="{EF861CC1-C143-4DE4-867F-D38D7E07D5F0}" dt="2022-01-13T17:51:36.493" v="411" actId="20577"/>
        <pc:sldMkLst>
          <pc:docMk/>
          <pc:sldMk cId="3824826147" sldId="265"/>
        </pc:sldMkLst>
        <pc:spChg chg="mod">
          <ac:chgData name="Ishaaq Jasat" userId="26e00774-db9e-403d-bfe7-d331cd74d6c8" providerId="ADAL" clId="{EF861CC1-C143-4DE4-867F-D38D7E07D5F0}" dt="2022-01-13T17:50:38.935" v="370" actId="20577"/>
          <ac:spMkLst>
            <pc:docMk/>
            <pc:sldMk cId="3824826147" sldId="265"/>
            <ac:spMk id="2" creationId="{3829F303-FDFA-433C-93C1-0BDB220A988E}"/>
          </ac:spMkLst>
        </pc:spChg>
        <pc:spChg chg="mod">
          <ac:chgData name="Ishaaq Jasat" userId="26e00774-db9e-403d-bfe7-d331cd74d6c8" providerId="ADAL" clId="{EF861CC1-C143-4DE4-867F-D38D7E07D5F0}" dt="2022-01-13T17:51:36.493" v="411" actId="20577"/>
          <ac:spMkLst>
            <pc:docMk/>
            <pc:sldMk cId="3824826147" sldId="265"/>
            <ac:spMk id="3" creationId="{981577F4-459C-4C3E-9AB3-9D66F6883DB6}"/>
          </ac:spMkLst>
        </pc:spChg>
      </pc:sldChg>
      <pc:sldChg chg="modSp add mod">
        <pc:chgData name="Ishaaq Jasat" userId="26e00774-db9e-403d-bfe7-d331cd74d6c8" providerId="ADAL" clId="{EF861CC1-C143-4DE4-867F-D38D7E07D5F0}" dt="2022-01-13T17:52:15.313" v="436" actId="20577"/>
        <pc:sldMkLst>
          <pc:docMk/>
          <pc:sldMk cId="2678802561" sldId="266"/>
        </pc:sldMkLst>
        <pc:spChg chg="mod">
          <ac:chgData name="Ishaaq Jasat" userId="26e00774-db9e-403d-bfe7-d331cd74d6c8" providerId="ADAL" clId="{EF861CC1-C143-4DE4-867F-D38D7E07D5F0}" dt="2022-01-13T17:51:50.054" v="415"/>
          <ac:spMkLst>
            <pc:docMk/>
            <pc:sldMk cId="2678802561" sldId="266"/>
            <ac:spMk id="2" creationId="{3829F303-FDFA-433C-93C1-0BDB220A988E}"/>
          </ac:spMkLst>
        </pc:spChg>
        <pc:spChg chg="mod">
          <ac:chgData name="Ishaaq Jasat" userId="26e00774-db9e-403d-bfe7-d331cd74d6c8" providerId="ADAL" clId="{EF861CC1-C143-4DE4-867F-D38D7E07D5F0}" dt="2022-01-13T17:52:15.313" v="436" actId="20577"/>
          <ac:spMkLst>
            <pc:docMk/>
            <pc:sldMk cId="2678802561" sldId="266"/>
            <ac:spMk id="3" creationId="{981577F4-459C-4C3E-9AB3-9D66F6883DB6}"/>
          </ac:spMkLst>
        </pc:spChg>
      </pc:sldChg>
      <pc:sldChg chg="modSp add mod">
        <pc:chgData name="Ishaaq Jasat" userId="26e00774-db9e-403d-bfe7-d331cd74d6c8" providerId="ADAL" clId="{EF861CC1-C143-4DE4-867F-D38D7E07D5F0}" dt="2022-01-13T17:53:32.318" v="478" actId="20577"/>
        <pc:sldMkLst>
          <pc:docMk/>
          <pc:sldMk cId="3732163415" sldId="267"/>
        </pc:sldMkLst>
        <pc:spChg chg="mod">
          <ac:chgData name="Ishaaq Jasat" userId="26e00774-db9e-403d-bfe7-d331cd74d6c8" providerId="ADAL" clId="{EF861CC1-C143-4DE4-867F-D38D7E07D5F0}" dt="2022-01-13T17:52:37.146" v="440"/>
          <ac:spMkLst>
            <pc:docMk/>
            <pc:sldMk cId="3732163415" sldId="267"/>
            <ac:spMk id="2" creationId="{3829F303-FDFA-433C-93C1-0BDB220A988E}"/>
          </ac:spMkLst>
        </pc:spChg>
        <pc:spChg chg="mod">
          <ac:chgData name="Ishaaq Jasat" userId="26e00774-db9e-403d-bfe7-d331cd74d6c8" providerId="ADAL" clId="{EF861CC1-C143-4DE4-867F-D38D7E07D5F0}" dt="2022-01-13T17:53:32.318" v="478" actId="20577"/>
          <ac:spMkLst>
            <pc:docMk/>
            <pc:sldMk cId="3732163415" sldId="267"/>
            <ac:spMk id="3" creationId="{981577F4-459C-4C3E-9AB3-9D66F6883DB6}"/>
          </ac:spMkLst>
        </pc:spChg>
      </pc:sldChg>
      <pc:sldChg chg="modSp add mod">
        <pc:chgData name="Ishaaq Jasat" userId="26e00774-db9e-403d-bfe7-d331cd74d6c8" providerId="ADAL" clId="{EF861CC1-C143-4DE4-867F-D38D7E07D5F0}" dt="2022-01-13T17:54:52.123" v="524" actId="20577"/>
        <pc:sldMkLst>
          <pc:docMk/>
          <pc:sldMk cId="1769110529" sldId="268"/>
        </pc:sldMkLst>
        <pc:spChg chg="mod">
          <ac:chgData name="Ishaaq Jasat" userId="26e00774-db9e-403d-bfe7-d331cd74d6c8" providerId="ADAL" clId="{EF861CC1-C143-4DE4-867F-D38D7E07D5F0}" dt="2022-01-13T17:53:55.945" v="483"/>
          <ac:spMkLst>
            <pc:docMk/>
            <pc:sldMk cId="1769110529" sldId="268"/>
            <ac:spMk id="2" creationId="{3829F303-FDFA-433C-93C1-0BDB220A988E}"/>
          </ac:spMkLst>
        </pc:spChg>
        <pc:spChg chg="mod">
          <ac:chgData name="Ishaaq Jasat" userId="26e00774-db9e-403d-bfe7-d331cd74d6c8" providerId="ADAL" clId="{EF861CC1-C143-4DE4-867F-D38D7E07D5F0}" dt="2022-01-13T17:54:52.123" v="524" actId="20577"/>
          <ac:spMkLst>
            <pc:docMk/>
            <pc:sldMk cId="1769110529" sldId="268"/>
            <ac:spMk id="3" creationId="{981577F4-459C-4C3E-9AB3-9D66F6883DB6}"/>
          </ac:spMkLst>
        </pc:spChg>
      </pc:sldChg>
      <pc:sldChg chg="modSp add mod">
        <pc:chgData name="Ishaaq Jasat" userId="26e00774-db9e-403d-bfe7-d331cd74d6c8" providerId="ADAL" clId="{EF861CC1-C143-4DE4-867F-D38D7E07D5F0}" dt="2022-01-13T17:56:33.215" v="593" actId="20577"/>
        <pc:sldMkLst>
          <pc:docMk/>
          <pc:sldMk cId="2840423364" sldId="269"/>
        </pc:sldMkLst>
        <pc:spChg chg="mod">
          <ac:chgData name="Ishaaq Jasat" userId="26e00774-db9e-403d-bfe7-d331cd74d6c8" providerId="ADAL" clId="{EF861CC1-C143-4DE4-867F-D38D7E07D5F0}" dt="2022-01-13T17:55:53.208" v="536"/>
          <ac:spMkLst>
            <pc:docMk/>
            <pc:sldMk cId="2840423364" sldId="269"/>
            <ac:spMk id="2" creationId="{3829F303-FDFA-433C-93C1-0BDB220A988E}"/>
          </ac:spMkLst>
        </pc:spChg>
        <pc:spChg chg="mod">
          <ac:chgData name="Ishaaq Jasat" userId="26e00774-db9e-403d-bfe7-d331cd74d6c8" providerId="ADAL" clId="{EF861CC1-C143-4DE4-867F-D38D7E07D5F0}" dt="2022-01-13T17:56:33.215" v="593" actId="20577"/>
          <ac:spMkLst>
            <pc:docMk/>
            <pc:sldMk cId="2840423364" sldId="269"/>
            <ac:spMk id="3" creationId="{981577F4-459C-4C3E-9AB3-9D66F6883DB6}"/>
          </ac:spMkLst>
        </pc:spChg>
      </pc:sldChg>
      <pc:sldChg chg="modSp add mod">
        <pc:chgData name="Ishaaq Jasat" userId="26e00774-db9e-403d-bfe7-d331cd74d6c8" providerId="ADAL" clId="{EF861CC1-C143-4DE4-867F-D38D7E07D5F0}" dt="2022-01-13T17:57:47.368" v="656" actId="20577"/>
        <pc:sldMkLst>
          <pc:docMk/>
          <pc:sldMk cId="3337869011" sldId="270"/>
        </pc:sldMkLst>
        <pc:spChg chg="mod">
          <ac:chgData name="Ishaaq Jasat" userId="26e00774-db9e-403d-bfe7-d331cd74d6c8" providerId="ADAL" clId="{EF861CC1-C143-4DE4-867F-D38D7E07D5F0}" dt="2022-01-13T17:56:49.166" v="596"/>
          <ac:spMkLst>
            <pc:docMk/>
            <pc:sldMk cId="3337869011" sldId="270"/>
            <ac:spMk id="2" creationId="{3829F303-FDFA-433C-93C1-0BDB220A988E}"/>
          </ac:spMkLst>
        </pc:spChg>
        <pc:spChg chg="mod">
          <ac:chgData name="Ishaaq Jasat" userId="26e00774-db9e-403d-bfe7-d331cd74d6c8" providerId="ADAL" clId="{EF861CC1-C143-4DE4-867F-D38D7E07D5F0}" dt="2022-01-13T17:57:47.368" v="656" actId="20577"/>
          <ac:spMkLst>
            <pc:docMk/>
            <pc:sldMk cId="3337869011" sldId="270"/>
            <ac:spMk id="3" creationId="{981577F4-459C-4C3E-9AB3-9D66F6883DB6}"/>
          </ac:spMkLst>
        </pc:spChg>
      </pc:sldChg>
      <pc:sldChg chg="modSp add mod">
        <pc:chgData name="Ishaaq Jasat" userId="26e00774-db9e-403d-bfe7-d331cd74d6c8" providerId="ADAL" clId="{EF861CC1-C143-4DE4-867F-D38D7E07D5F0}" dt="2022-01-13T17:58:55.186" v="701" actId="20577"/>
        <pc:sldMkLst>
          <pc:docMk/>
          <pc:sldMk cId="3421630747" sldId="271"/>
        </pc:sldMkLst>
        <pc:spChg chg="mod">
          <ac:chgData name="Ishaaq Jasat" userId="26e00774-db9e-403d-bfe7-d331cd74d6c8" providerId="ADAL" clId="{EF861CC1-C143-4DE4-867F-D38D7E07D5F0}" dt="2022-01-13T17:58:02.545" v="659"/>
          <ac:spMkLst>
            <pc:docMk/>
            <pc:sldMk cId="3421630747" sldId="271"/>
            <ac:spMk id="2" creationId="{3829F303-FDFA-433C-93C1-0BDB220A988E}"/>
          </ac:spMkLst>
        </pc:spChg>
        <pc:spChg chg="mod">
          <ac:chgData name="Ishaaq Jasat" userId="26e00774-db9e-403d-bfe7-d331cd74d6c8" providerId="ADAL" clId="{EF861CC1-C143-4DE4-867F-D38D7E07D5F0}" dt="2022-01-13T17:58:55.186" v="701" actId="20577"/>
          <ac:spMkLst>
            <pc:docMk/>
            <pc:sldMk cId="3421630747" sldId="271"/>
            <ac:spMk id="3" creationId="{981577F4-459C-4C3E-9AB3-9D66F6883DB6}"/>
          </ac:spMkLst>
        </pc:spChg>
      </pc:sldChg>
      <pc:sldChg chg="modSp add mod">
        <pc:chgData name="Ishaaq Jasat" userId="26e00774-db9e-403d-bfe7-d331cd74d6c8" providerId="ADAL" clId="{EF861CC1-C143-4DE4-867F-D38D7E07D5F0}" dt="2022-01-13T17:59:47.244" v="733" actId="20577"/>
        <pc:sldMkLst>
          <pc:docMk/>
          <pc:sldMk cId="675773887" sldId="272"/>
        </pc:sldMkLst>
        <pc:spChg chg="mod">
          <ac:chgData name="Ishaaq Jasat" userId="26e00774-db9e-403d-bfe7-d331cd74d6c8" providerId="ADAL" clId="{EF861CC1-C143-4DE4-867F-D38D7E07D5F0}" dt="2022-01-13T17:59:09.762" v="704"/>
          <ac:spMkLst>
            <pc:docMk/>
            <pc:sldMk cId="675773887" sldId="272"/>
            <ac:spMk id="2" creationId="{3829F303-FDFA-433C-93C1-0BDB220A988E}"/>
          </ac:spMkLst>
        </pc:spChg>
        <pc:spChg chg="mod">
          <ac:chgData name="Ishaaq Jasat" userId="26e00774-db9e-403d-bfe7-d331cd74d6c8" providerId="ADAL" clId="{EF861CC1-C143-4DE4-867F-D38D7E07D5F0}" dt="2022-01-13T17:59:47.244" v="733" actId="20577"/>
          <ac:spMkLst>
            <pc:docMk/>
            <pc:sldMk cId="675773887" sldId="272"/>
            <ac:spMk id="3" creationId="{981577F4-459C-4C3E-9AB3-9D66F6883DB6}"/>
          </ac:spMkLst>
        </pc:spChg>
      </pc:sldChg>
      <pc:sldChg chg="modSp add mod">
        <pc:chgData name="Ishaaq Jasat" userId="26e00774-db9e-403d-bfe7-d331cd74d6c8" providerId="ADAL" clId="{EF861CC1-C143-4DE4-867F-D38D7E07D5F0}" dt="2022-01-13T18:01:00.852" v="784" actId="20577"/>
        <pc:sldMkLst>
          <pc:docMk/>
          <pc:sldMk cId="2893900503" sldId="273"/>
        </pc:sldMkLst>
        <pc:spChg chg="mod">
          <ac:chgData name="Ishaaq Jasat" userId="26e00774-db9e-403d-bfe7-d331cd74d6c8" providerId="ADAL" clId="{EF861CC1-C143-4DE4-867F-D38D7E07D5F0}" dt="2022-01-13T18:00:03.768" v="736"/>
          <ac:spMkLst>
            <pc:docMk/>
            <pc:sldMk cId="2893900503" sldId="273"/>
            <ac:spMk id="2" creationId="{3829F303-FDFA-433C-93C1-0BDB220A988E}"/>
          </ac:spMkLst>
        </pc:spChg>
        <pc:spChg chg="mod">
          <ac:chgData name="Ishaaq Jasat" userId="26e00774-db9e-403d-bfe7-d331cd74d6c8" providerId="ADAL" clId="{EF861CC1-C143-4DE4-867F-D38D7E07D5F0}" dt="2022-01-13T18:01:00.852" v="784" actId="20577"/>
          <ac:spMkLst>
            <pc:docMk/>
            <pc:sldMk cId="2893900503" sldId="273"/>
            <ac:spMk id="3" creationId="{981577F4-459C-4C3E-9AB3-9D66F6883DB6}"/>
          </ac:spMkLst>
        </pc:spChg>
      </pc:sldChg>
      <pc:sldChg chg="modSp add mod">
        <pc:chgData name="Ishaaq Jasat" userId="26e00774-db9e-403d-bfe7-d331cd74d6c8" providerId="ADAL" clId="{EF861CC1-C143-4DE4-867F-D38D7E07D5F0}" dt="2022-01-13T18:02:29.017" v="818" actId="27636"/>
        <pc:sldMkLst>
          <pc:docMk/>
          <pc:sldMk cId="890506674" sldId="274"/>
        </pc:sldMkLst>
        <pc:spChg chg="mod">
          <ac:chgData name="Ishaaq Jasat" userId="26e00774-db9e-403d-bfe7-d331cd74d6c8" providerId="ADAL" clId="{EF861CC1-C143-4DE4-867F-D38D7E07D5F0}" dt="2022-01-13T18:01:35.590" v="787"/>
          <ac:spMkLst>
            <pc:docMk/>
            <pc:sldMk cId="890506674" sldId="274"/>
            <ac:spMk id="2" creationId="{3829F303-FDFA-433C-93C1-0BDB220A988E}"/>
          </ac:spMkLst>
        </pc:spChg>
        <pc:spChg chg="mod">
          <ac:chgData name="Ishaaq Jasat" userId="26e00774-db9e-403d-bfe7-d331cd74d6c8" providerId="ADAL" clId="{EF861CC1-C143-4DE4-867F-D38D7E07D5F0}" dt="2022-01-13T18:02:29.017" v="818" actId="27636"/>
          <ac:spMkLst>
            <pc:docMk/>
            <pc:sldMk cId="890506674" sldId="274"/>
            <ac:spMk id="3" creationId="{981577F4-459C-4C3E-9AB3-9D66F6883DB6}"/>
          </ac:spMkLst>
        </pc:spChg>
      </pc:sldChg>
      <pc:sldChg chg="modSp add mod">
        <pc:chgData name="Ishaaq Jasat" userId="26e00774-db9e-403d-bfe7-d331cd74d6c8" providerId="ADAL" clId="{EF861CC1-C143-4DE4-867F-D38D7E07D5F0}" dt="2022-01-13T18:03:12.659" v="845" actId="20577"/>
        <pc:sldMkLst>
          <pc:docMk/>
          <pc:sldMk cId="587664458" sldId="275"/>
        </pc:sldMkLst>
        <pc:spChg chg="mod">
          <ac:chgData name="Ishaaq Jasat" userId="26e00774-db9e-403d-bfe7-d331cd74d6c8" providerId="ADAL" clId="{EF861CC1-C143-4DE4-867F-D38D7E07D5F0}" dt="2022-01-13T18:02:42.697" v="822" actId="27636"/>
          <ac:spMkLst>
            <pc:docMk/>
            <pc:sldMk cId="587664458" sldId="275"/>
            <ac:spMk id="2" creationId="{3829F303-FDFA-433C-93C1-0BDB220A988E}"/>
          </ac:spMkLst>
        </pc:spChg>
        <pc:spChg chg="mod">
          <ac:chgData name="Ishaaq Jasat" userId="26e00774-db9e-403d-bfe7-d331cd74d6c8" providerId="ADAL" clId="{EF861CC1-C143-4DE4-867F-D38D7E07D5F0}" dt="2022-01-13T18:03:12.659" v="845" actId="20577"/>
          <ac:spMkLst>
            <pc:docMk/>
            <pc:sldMk cId="587664458" sldId="275"/>
            <ac:spMk id="3" creationId="{981577F4-459C-4C3E-9AB3-9D66F6883DB6}"/>
          </ac:spMkLst>
        </pc:spChg>
      </pc:sldChg>
      <pc:sldChg chg="modSp add mod">
        <pc:chgData name="Ishaaq Jasat" userId="26e00774-db9e-403d-bfe7-d331cd74d6c8" providerId="ADAL" clId="{EF861CC1-C143-4DE4-867F-D38D7E07D5F0}" dt="2022-01-13T18:04:05.117" v="863" actId="20577"/>
        <pc:sldMkLst>
          <pc:docMk/>
          <pc:sldMk cId="543268452" sldId="276"/>
        </pc:sldMkLst>
        <pc:spChg chg="mod">
          <ac:chgData name="Ishaaq Jasat" userId="26e00774-db9e-403d-bfe7-d331cd74d6c8" providerId="ADAL" clId="{EF861CC1-C143-4DE4-867F-D38D7E07D5F0}" dt="2022-01-13T18:03:26.488" v="848"/>
          <ac:spMkLst>
            <pc:docMk/>
            <pc:sldMk cId="543268452" sldId="276"/>
            <ac:spMk id="2" creationId="{3829F303-FDFA-433C-93C1-0BDB220A988E}"/>
          </ac:spMkLst>
        </pc:spChg>
        <pc:spChg chg="mod">
          <ac:chgData name="Ishaaq Jasat" userId="26e00774-db9e-403d-bfe7-d331cd74d6c8" providerId="ADAL" clId="{EF861CC1-C143-4DE4-867F-D38D7E07D5F0}" dt="2022-01-13T18:04:05.117" v="863" actId="20577"/>
          <ac:spMkLst>
            <pc:docMk/>
            <pc:sldMk cId="543268452" sldId="276"/>
            <ac:spMk id="3" creationId="{981577F4-459C-4C3E-9AB3-9D66F6883DB6}"/>
          </ac:spMkLst>
        </pc:spChg>
      </pc:sldChg>
      <pc:sldChg chg="modSp add mod">
        <pc:chgData name="Ishaaq Jasat" userId="26e00774-db9e-403d-bfe7-d331cd74d6c8" providerId="ADAL" clId="{EF861CC1-C143-4DE4-867F-D38D7E07D5F0}" dt="2022-01-13T18:04:56.733" v="878" actId="20577"/>
        <pc:sldMkLst>
          <pc:docMk/>
          <pc:sldMk cId="2556403544" sldId="277"/>
        </pc:sldMkLst>
        <pc:spChg chg="mod">
          <ac:chgData name="Ishaaq Jasat" userId="26e00774-db9e-403d-bfe7-d331cd74d6c8" providerId="ADAL" clId="{EF861CC1-C143-4DE4-867F-D38D7E07D5F0}" dt="2022-01-13T18:04:22.007" v="866"/>
          <ac:spMkLst>
            <pc:docMk/>
            <pc:sldMk cId="2556403544" sldId="277"/>
            <ac:spMk id="2" creationId="{3829F303-FDFA-433C-93C1-0BDB220A988E}"/>
          </ac:spMkLst>
        </pc:spChg>
        <pc:spChg chg="mod">
          <ac:chgData name="Ishaaq Jasat" userId="26e00774-db9e-403d-bfe7-d331cd74d6c8" providerId="ADAL" clId="{EF861CC1-C143-4DE4-867F-D38D7E07D5F0}" dt="2022-01-13T18:04:56.733" v="878" actId="20577"/>
          <ac:spMkLst>
            <pc:docMk/>
            <pc:sldMk cId="2556403544" sldId="277"/>
            <ac:spMk id="3" creationId="{981577F4-459C-4C3E-9AB3-9D66F6883DB6}"/>
          </ac:spMkLst>
        </pc:spChg>
      </pc:sldChg>
      <pc:sldChg chg="delSp modSp add mod">
        <pc:chgData name="Ishaaq Jasat" userId="26e00774-db9e-403d-bfe7-d331cd74d6c8" providerId="ADAL" clId="{EF861CC1-C143-4DE4-867F-D38D7E07D5F0}" dt="2022-01-13T18:06:18.131" v="912" actId="478"/>
        <pc:sldMkLst>
          <pc:docMk/>
          <pc:sldMk cId="1501924206" sldId="278"/>
        </pc:sldMkLst>
        <pc:spChg chg="mod">
          <ac:chgData name="Ishaaq Jasat" userId="26e00774-db9e-403d-bfe7-d331cd74d6c8" providerId="ADAL" clId="{EF861CC1-C143-4DE4-867F-D38D7E07D5F0}" dt="2022-01-13T18:05:13.010" v="901" actId="313"/>
          <ac:spMkLst>
            <pc:docMk/>
            <pc:sldMk cId="1501924206" sldId="278"/>
            <ac:spMk id="2" creationId="{3829F303-FDFA-433C-93C1-0BDB220A988E}"/>
          </ac:spMkLst>
        </pc:spChg>
        <pc:spChg chg="del mod">
          <ac:chgData name="Ishaaq Jasat" userId="26e00774-db9e-403d-bfe7-d331cd74d6c8" providerId="ADAL" clId="{EF861CC1-C143-4DE4-867F-D38D7E07D5F0}" dt="2022-01-13T18:06:18.131" v="912" actId="478"/>
          <ac:spMkLst>
            <pc:docMk/>
            <pc:sldMk cId="1501924206" sldId="278"/>
            <ac:spMk id="3" creationId="{981577F4-459C-4C3E-9AB3-9D66F6883DB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9766A-A6AC-4E61-AA62-24E3F63841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87D0CFF-008B-4CC4-8DA9-6F0E4DD662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DDD57B5-0390-40A7-BC64-721F5BFA39A0}"/>
              </a:ext>
            </a:extLst>
          </p:cNvPr>
          <p:cNvSpPr>
            <a:spLocks noGrp="1"/>
          </p:cNvSpPr>
          <p:nvPr>
            <p:ph type="dt" sz="half" idx="10"/>
          </p:nvPr>
        </p:nvSpPr>
        <p:spPr/>
        <p:txBody>
          <a:bodyPr/>
          <a:lstStyle/>
          <a:p>
            <a:fld id="{E358DF53-60ED-4689-B60D-1834DDBECB86}" type="datetimeFigureOut">
              <a:rPr lang="en-GB" smtClean="0"/>
              <a:t>13/01/2022</a:t>
            </a:fld>
            <a:endParaRPr lang="en-GB"/>
          </a:p>
        </p:txBody>
      </p:sp>
      <p:sp>
        <p:nvSpPr>
          <p:cNvPr id="5" name="Footer Placeholder 4">
            <a:extLst>
              <a:ext uri="{FF2B5EF4-FFF2-40B4-BE49-F238E27FC236}">
                <a16:creationId xmlns:a16="http://schemas.microsoft.com/office/drawing/2014/main" id="{DEF7884F-8F1F-4872-8C9A-26EBA5D99C0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CFB3617-D51B-4A76-AAEA-36774EBDACB9}"/>
              </a:ext>
            </a:extLst>
          </p:cNvPr>
          <p:cNvSpPr>
            <a:spLocks noGrp="1"/>
          </p:cNvSpPr>
          <p:nvPr>
            <p:ph type="sldNum" sz="quarter" idx="12"/>
          </p:nvPr>
        </p:nvSpPr>
        <p:spPr/>
        <p:txBody>
          <a:bodyPr/>
          <a:lstStyle/>
          <a:p>
            <a:fld id="{F9C5867F-19BC-46F6-B99A-A36DCE2DC021}" type="slidenum">
              <a:rPr lang="en-GB" smtClean="0"/>
              <a:t>‹#›</a:t>
            </a:fld>
            <a:endParaRPr lang="en-GB"/>
          </a:p>
        </p:txBody>
      </p:sp>
    </p:spTree>
    <p:extLst>
      <p:ext uri="{BB962C8B-B14F-4D97-AF65-F5344CB8AC3E}">
        <p14:creationId xmlns:p14="http://schemas.microsoft.com/office/powerpoint/2010/main" val="2634239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0E678-E259-4737-9C71-4AB26B4E91B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FB01C58-6E1F-4DF9-BAEA-48FB5B9A1DE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A09442B-FCF7-4070-8D9A-36066327760D}"/>
              </a:ext>
            </a:extLst>
          </p:cNvPr>
          <p:cNvSpPr>
            <a:spLocks noGrp="1"/>
          </p:cNvSpPr>
          <p:nvPr>
            <p:ph type="dt" sz="half" idx="10"/>
          </p:nvPr>
        </p:nvSpPr>
        <p:spPr/>
        <p:txBody>
          <a:bodyPr/>
          <a:lstStyle/>
          <a:p>
            <a:fld id="{E358DF53-60ED-4689-B60D-1834DDBECB86}" type="datetimeFigureOut">
              <a:rPr lang="en-GB" smtClean="0"/>
              <a:t>13/01/2022</a:t>
            </a:fld>
            <a:endParaRPr lang="en-GB"/>
          </a:p>
        </p:txBody>
      </p:sp>
      <p:sp>
        <p:nvSpPr>
          <p:cNvPr id="5" name="Footer Placeholder 4">
            <a:extLst>
              <a:ext uri="{FF2B5EF4-FFF2-40B4-BE49-F238E27FC236}">
                <a16:creationId xmlns:a16="http://schemas.microsoft.com/office/drawing/2014/main" id="{363F104E-1737-4BEE-A521-FAC645AA8E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349C846-7DF5-4A11-A0CA-9F23932DFC1B}"/>
              </a:ext>
            </a:extLst>
          </p:cNvPr>
          <p:cNvSpPr>
            <a:spLocks noGrp="1"/>
          </p:cNvSpPr>
          <p:nvPr>
            <p:ph type="sldNum" sz="quarter" idx="12"/>
          </p:nvPr>
        </p:nvSpPr>
        <p:spPr/>
        <p:txBody>
          <a:bodyPr/>
          <a:lstStyle/>
          <a:p>
            <a:fld id="{F9C5867F-19BC-46F6-B99A-A36DCE2DC021}" type="slidenum">
              <a:rPr lang="en-GB" smtClean="0"/>
              <a:t>‹#›</a:t>
            </a:fld>
            <a:endParaRPr lang="en-GB"/>
          </a:p>
        </p:txBody>
      </p:sp>
    </p:spTree>
    <p:extLst>
      <p:ext uri="{BB962C8B-B14F-4D97-AF65-F5344CB8AC3E}">
        <p14:creationId xmlns:p14="http://schemas.microsoft.com/office/powerpoint/2010/main" val="1672312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2CA03-AB60-4E18-8537-96863AC9FF1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0D62CE4-319E-4637-9764-B6D43CABA14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F17594-C0AF-4431-9449-68CD965AB7D1}"/>
              </a:ext>
            </a:extLst>
          </p:cNvPr>
          <p:cNvSpPr>
            <a:spLocks noGrp="1"/>
          </p:cNvSpPr>
          <p:nvPr>
            <p:ph type="dt" sz="half" idx="10"/>
          </p:nvPr>
        </p:nvSpPr>
        <p:spPr/>
        <p:txBody>
          <a:bodyPr/>
          <a:lstStyle/>
          <a:p>
            <a:fld id="{E358DF53-60ED-4689-B60D-1834DDBECB86}" type="datetimeFigureOut">
              <a:rPr lang="en-GB" smtClean="0"/>
              <a:t>13/01/2022</a:t>
            </a:fld>
            <a:endParaRPr lang="en-GB"/>
          </a:p>
        </p:txBody>
      </p:sp>
      <p:sp>
        <p:nvSpPr>
          <p:cNvPr id="5" name="Footer Placeholder 4">
            <a:extLst>
              <a:ext uri="{FF2B5EF4-FFF2-40B4-BE49-F238E27FC236}">
                <a16:creationId xmlns:a16="http://schemas.microsoft.com/office/drawing/2014/main" id="{0B0BB90F-F9D4-459A-ABE2-71129501E22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B7BCA94-F912-4CE1-AE34-FCC73C4C0BC1}"/>
              </a:ext>
            </a:extLst>
          </p:cNvPr>
          <p:cNvSpPr>
            <a:spLocks noGrp="1"/>
          </p:cNvSpPr>
          <p:nvPr>
            <p:ph type="sldNum" sz="quarter" idx="12"/>
          </p:nvPr>
        </p:nvSpPr>
        <p:spPr/>
        <p:txBody>
          <a:bodyPr/>
          <a:lstStyle/>
          <a:p>
            <a:fld id="{F9C5867F-19BC-46F6-B99A-A36DCE2DC021}" type="slidenum">
              <a:rPr lang="en-GB" smtClean="0"/>
              <a:t>‹#›</a:t>
            </a:fld>
            <a:endParaRPr lang="en-GB"/>
          </a:p>
        </p:txBody>
      </p:sp>
    </p:spTree>
    <p:extLst>
      <p:ext uri="{BB962C8B-B14F-4D97-AF65-F5344CB8AC3E}">
        <p14:creationId xmlns:p14="http://schemas.microsoft.com/office/powerpoint/2010/main" val="3251766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C4F4D-1C17-4AD6-AF26-C564B41AEF0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AEC6AE5-2D89-40DC-B3C9-72161087D73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D2CD866-89BB-436A-B8F7-2CEEFB86C36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D92110E-A96F-4A38-8E36-BE5914916B62}"/>
              </a:ext>
            </a:extLst>
          </p:cNvPr>
          <p:cNvSpPr>
            <a:spLocks noGrp="1"/>
          </p:cNvSpPr>
          <p:nvPr>
            <p:ph type="dt" sz="half" idx="10"/>
          </p:nvPr>
        </p:nvSpPr>
        <p:spPr/>
        <p:txBody>
          <a:bodyPr/>
          <a:lstStyle/>
          <a:p>
            <a:fld id="{E358DF53-60ED-4689-B60D-1834DDBECB86}" type="datetimeFigureOut">
              <a:rPr lang="en-GB" smtClean="0"/>
              <a:t>13/01/2022</a:t>
            </a:fld>
            <a:endParaRPr lang="en-GB"/>
          </a:p>
        </p:txBody>
      </p:sp>
      <p:sp>
        <p:nvSpPr>
          <p:cNvPr id="6" name="Footer Placeholder 5">
            <a:extLst>
              <a:ext uri="{FF2B5EF4-FFF2-40B4-BE49-F238E27FC236}">
                <a16:creationId xmlns:a16="http://schemas.microsoft.com/office/drawing/2014/main" id="{2EEFE426-BAA1-4B03-A642-158C01B91C3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EAD18DB-B760-4141-B294-5763463D88CD}"/>
              </a:ext>
            </a:extLst>
          </p:cNvPr>
          <p:cNvSpPr>
            <a:spLocks noGrp="1"/>
          </p:cNvSpPr>
          <p:nvPr>
            <p:ph type="sldNum" sz="quarter" idx="12"/>
          </p:nvPr>
        </p:nvSpPr>
        <p:spPr/>
        <p:txBody>
          <a:bodyPr/>
          <a:lstStyle/>
          <a:p>
            <a:fld id="{F9C5867F-19BC-46F6-B99A-A36DCE2DC021}" type="slidenum">
              <a:rPr lang="en-GB" smtClean="0"/>
              <a:t>‹#›</a:t>
            </a:fld>
            <a:endParaRPr lang="en-GB"/>
          </a:p>
        </p:txBody>
      </p:sp>
    </p:spTree>
    <p:extLst>
      <p:ext uri="{BB962C8B-B14F-4D97-AF65-F5344CB8AC3E}">
        <p14:creationId xmlns:p14="http://schemas.microsoft.com/office/powerpoint/2010/main" val="1654187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F5EC9-B03C-49F4-A57A-B9510B19CC4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D646DAE-238E-4876-918C-636C86F703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6BE580D-5624-40DA-B33A-B9028412FE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36C2FB1-FB9A-4CBA-9663-6563EE44B0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8629D3-C98B-4017-A27C-B633432BBF7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86024B1-AF9A-4B60-9579-9231EEB02EDD}"/>
              </a:ext>
            </a:extLst>
          </p:cNvPr>
          <p:cNvSpPr>
            <a:spLocks noGrp="1"/>
          </p:cNvSpPr>
          <p:nvPr>
            <p:ph type="dt" sz="half" idx="10"/>
          </p:nvPr>
        </p:nvSpPr>
        <p:spPr/>
        <p:txBody>
          <a:bodyPr/>
          <a:lstStyle/>
          <a:p>
            <a:fld id="{E358DF53-60ED-4689-B60D-1834DDBECB86}" type="datetimeFigureOut">
              <a:rPr lang="en-GB" smtClean="0"/>
              <a:t>13/01/2022</a:t>
            </a:fld>
            <a:endParaRPr lang="en-GB"/>
          </a:p>
        </p:txBody>
      </p:sp>
      <p:sp>
        <p:nvSpPr>
          <p:cNvPr id="8" name="Footer Placeholder 7">
            <a:extLst>
              <a:ext uri="{FF2B5EF4-FFF2-40B4-BE49-F238E27FC236}">
                <a16:creationId xmlns:a16="http://schemas.microsoft.com/office/drawing/2014/main" id="{1ACB4FD2-F694-414D-8FD9-BDDDF7DD0CF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CDE9AB7-D28A-4A9D-9CD0-813535D2E73F}"/>
              </a:ext>
            </a:extLst>
          </p:cNvPr>
          <p:cNvSpPr>
            <a:spLocks noGrp="1"/>
          </p:cNvSpPr>
          <p:nvPr>
            <p:ph type="sldNum" sz="quarter" idx="12"/>
          </p:nvPr>
        </p:nvSpPr>
        <p:spPr/>
        <p:txBody>
          <a:bodyPr/>
          <a:lstStyle/>
          <a:p>
            <a:fld id="{F9C5867F-19BC-46F6-B99A-A36DCE2DC021}" type="slidenum">
              <a:rPr lang="en-GB" smtClean="0"/>
              <a:t>‹#›</a:t>
            </a:fld>
            <a:endParaRPr lang="en-GB"/>
          </a:p>
        </p:txBody>
      </p:sp>
    </p:spTree>
    <p:extLst>
      <p:ext uri="{BB962C8B-B14F-4D97-AF65-F5344CB8AC3E}">
        <p14:creationId xmlns:p14="http://schemas.microsoft.com/office/powerpoint/2010/main" val="3782093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2E97B-B2F7-4738-AE11-336BF06F278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222F56A-6DD5-4DA2-9545-5EE48485197D}"/>
              </a:ext>
            </a:extLst>
          </p:cNvPr>
          <p:cNvSpPr>
            <a:spLocks noGrp="1"/>
          </p:cNvSpPr>
          <p:nvPr>
            <p:ph type="dt" sz="half" idx="10"/>
          </p:nvPr>
        </p:nvSpPr>
        <p:spPr/>
        <p:txBody>
          <a:bodyPr/>
          <a:lstStyle/>
          <a:p>
            <a:fld id="{E358DF53-60ED-4689-B60D-1834DDBECB86}" type="datetimeFigureOut">
              <a:rPr lang="en-GB" smtClean="0"/>
              <a:t>13/01/2022</a:t>
            </a:fld>
            <a:endParaRPr lang="en-GB"/>
          </a:p>
        </p:txBody>
      </p:sp>
      <p:sp>
        <p:nvSpPr>
          <p:cNvPr id="4" name="Footer Placeholder 3">
            <a:extLst>
              <a:ext uri="{FF2B5EF4-FFF2-40B4-BE49-F238E27FC236}">
                <a16:creationId xmlns:a16="http://schemas.microsoft.com/office/drawing/2014/main" id="{46F3407A-F4B8-42F0-9776-16CA1DFF2D4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24F964D-9868-4A53-8CA6-840E0B783E39}"/>
              </a:ext>
            </a:extLst>
          </p:cNvPr>
          <p:cNvSpPr>
            <a:spLocks noGrp="1"/>
          </p:cNvSpPr>
          <p:nvPr>
            <p:ph type="sldNum" sz="quarter" idx="12"/>
          </p:nvPr>
        </p:nvSpPr>
        <p:spPr/>
        <p:txBody>
          <a:bodyPr/>
          <a:lstStyle/>
          <a:p>
            <a:fld id="{F9C5867F-19BC-46F6-B99A-A36DCE2DC021}" type="slidenum">
              <a:rPr lang="en-GB" smtClean="0"/>
              <a:t>‹#›</a:t>
            </a:fld>
            <a:endParaRPr lang="en-GB"/>
          </a:p>
        </p:txBody>
      </p:sp>
    </p:spTree>
    <p:extLst>
      <p:ext uri="{BB962C8B-B14F-4D97-AF65-F5344CB8AC3E}">
        <p14:creationId xmlns:p14="http://schemas.microsoft.com/office/powerpoint/2010/main" val="93904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395EB3-2369-4A1C-A981-519B70242A88}"/>
              </a:ext>
            </a:extLst>
          </p:cNvPr>
          <p:cNvSpPr>
            <a:spLocks noGrp="1"/>
          </p:cNvSpPr>
          <p:nvPr>
            <p:ph type="dt" sz="half" idx="10"/>
          </p:nvPr>
        </p:nvSpPr>
        <p:spPr/>
        <p:txBody>
          <a:bodyPr/>
          <a:lstStyle/>
          <a:p>
            <a:fld id="{E358DF53-60ED-4689-B60D-1834DDBECB86}" type="datetimeFigureOut">
              <a:rPr lang="en-GB" smtClean="0"/>
              <a:t>13/01/2022</a:t>
            </a:fld>
            <a:endParaRPr lang="en-GB"/>
          </a:p>
        </p:txBody>
      </p:sp>
      <p:sp>
        <p:nvSpPr>
          <p:cNvPr id="3" name="Footer Placeholder 2">
            <a:extLst>
              <a:ext uri="{FF2B5EF4-FFF2-40B4-BE49-F238E27FC236}">
                <a16:creationId xmlns:a16="http://schemas.microsoft.com/office/drawing/2014/main" id="{3C3346D9-26B3-4782-ACE0-C4BC5372C78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B195833-3A63-45AF-9BFE-A3401A52CADA}"/>
              </a:ext>
            </a:extLst>
          </p:cNvPr>
          <p:cNvSpPr>
            <a:spLocks noGrp="1"/>
          </p:cNvSpPr>
          <p:nvPr>
            <p:ph type="sldNum" sz="quarter" idx="12"/>
          </p:nvPr>
        </p:nvSpPr>
        <p:spPr/>
        <p:txBody>
          <a:bodyPr/>
          <a:lstStyle/>
          <a:p>
            <a:fld id="{F9C5867F-19BC-46F6-B99A-A36DCE2DC021}" type="slidenum">
              <a:rPr lang="en-GB" smtClean="0"/>
              <a:t>‹#›</a:t>
            </a:fld>
            <a:endParaRPr lang="en-GB"/>
          </a:p>
        </p:txBody>
      </p:sp>
    </p:spTree>
    <p:extLst>
      <p:ext uri="{BB962C8B-B14F-4D97-AF65-F5344CB8AC3E}">
        <p14:creationId xmlns:p14="http://schemas.microsoft.com/office/powerpoint/2010/main" val="2673913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99A8C-FD66-46E2-B08A-01543C90A3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1A5E280-10B1-439F-B6D4-E44F215924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42B409D-2BBA-433B-8165-354E6F0F93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63DF4C-0355-4CF7-BBE3-67B4AF575A97}"/>
              </a:ext>
            </a:extLst>
          </p:cNvPr>
          <p:cNvSpPr>
            <a:spLocks noGrp="1"/>
          </p:cNvSpPr>
          <p:nvPr>
            <p:ph type="dt" sz="half" idx="10"/>
          </p:nvPr>
        </p:nvSpPr>
        <p:spPr/>
        <p:txBody>
          <a:bodyPr/>
          <a:lstStyle/>
          <a:p>
            <a:fld id="{E358DF53-60ED-4689-B60D-1834DDBECB86}" type="datetimeFigureOut">
              <a:rPr lang="en-GB" smtClean="0"/>
              <a:t>13/01/2022</a:t>
            </a:fld>
            <a:endParaRPr lang="en-GB"/>
          </a:p>
        </p:txBody>
      </p:sp>
      <p:sp>
        <p:nvSpPr>
          <p:cNvPr id="6" name="Footer Placeholder 5">
            <a:extLst>
              <a:ext uri="{FF2B5EF4-FFF2-40B4-BE49-F238E27FC236}">
                <a16:creationId xmlns:a16="http://schemas.microsoft.com/office/drawing/2014/main" id="{59C801CE-2F1B-45AB-A6A5-40B3DFEFE43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44592FB-FAB2-4958-90CA-C3C7BE50805F}"/>
              </a:ext>
            </a:extLst>
          </p:cNvPr>
          <p:cNvSpPr>
            <a:spLocks noGrp="1"/>
          </p:cNvSpPr>
          <p:nvPr>
            <p:ph type="sldNum" sz="quarter" idx="12"/>
          </p:nvPr>
        </p:nvSpPr>
        <p:spPr/>
        <p:txBody>
          <a:bodyPr/>
          <a:lstStyle/>
          <a:p>
            <a:fld id="{F9C5867F-19BC-46F6-B99A-A36DCE2DC021}" type="slidenum">
              <a:rPr lang="en-GB" smtClean="0"/>
              <a:t>‹#›</a:t>
            </a:fld>
            <a:endParaRPr lang="en-GB"/>
          </a:p>
        </p:txBody>
      </p:sp>
    </p:spTree>
    <p:extLst>
      <p:ext uri="{BB962C8B-B14F-4D97-AF65-F5344CB8AC3E}">
        <p14:creationId xmlns:p14="http://schemas.microsoft.com/office/powerpoint/2010/main" val="3530778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D3F7E-9622-47B4-9DE3-6FFA58182B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1F9C715-ABD6-413A-80C4-55BC816F9E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331094D-0CEC-4093-BC25-A60C1F6A8C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4E7C4D-37F1-4500-863D-33427375DC40}"/>
              </a:ext>
            </a:extLst>
          </p:cNvPr>
          <p:cNvSpPr>
            <a:spLocks noGrp="1"/>
          </p:cNvSpPr>
          <p:nvPr>
            <p:ph type="dt" sz="half" idx="10"/>
          </p:nvPr>
        </p:nvSpPr>
        <p:spPr/>
        <p:txBody>
          <a:bodyPr/>
          <a:lstStyle/>
          <a:p>
            <a:fld id="{E358DF53-60ED-4689-B60D-1834DDBECB86}" type="datetimeFigureOut">
              <a:rPr lang="en-GB" smtClean="0"/>
              <a:t>13/01/2022</a:t>
            </a:fld>
            <a:endParaRPr lang="en-GB"/>
          </a:p>
        </p:txBody>
      </p:sp>
      <p:sp>
        <p:nvSpPr>
          <p:cNvPr id="6" name="Footer Placeholder 5">
            <a:extLst>
              <a:ext uri="{FF2B5EF4-FFF2-40B4-BE49-F238E27FC236}">
                <a16:creationId xmlns:a16="http://schemas.microsoft.com/office/drawing/2014/main" id="{0BD138ED-F93C-4140-9D5F-73CA2DC5C1B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A05800C-B424-4D03-BEEF-131F8FB418ED}"/>
              </a:ext>
            </a:extLst>
          </p:cNvPr>
          <p:cNvSpPr>
            <a:spLocks noGrp="1"/>
          </p:cNvSpPr>
          <p:nvPr>
            <p:ph type="sldNum" sz="quarter" idx="12"/>
          </p:nvPr>
        </p:nvSpPr>
        <p:spPr/>
        <p:txBody>
          <a:bodyPr/>
          <a:lstStyle/>
          <a:p>
            <a:fld id="{F9C5867F-19BC-46F6-B99A-A36DCE2DC021}" type="slidenum">
              <a:rPr lang="en-GB" smtClean="0"/>
              <a:t>‹#›</a:t>
            </a:fld>
            <a:endParaRPr lang="en-GB"/>
          </a:p>
        </p:txBody>
      </p:sp>
    </p:spTree>
    <p:extLst>
      <p:ext uri="{BB962C8B-B14F-4D97-AF65-F5344CB8AC3E}">
        <p14:creationId xmlns:p14="http://schemas.microsoft.com/office/powerpoint/2010/main" val="1166181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45EF0-1826-498F-8AB0-97A16467BAF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25FCE36-02CA-4638-A6AC-1F16E533214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F7AE67F-E62F-478D-945E-11951E761FEF}"/>
              </a:ext>
            </a:extLst>
          </p:cNvPr>
          <p:cNvSpPr>
            <a:spLocks noGrp="1"/>
          </p:cNvSpPr>
          <p:nvPr>
            <p:ph type="dt" sz="half" idx="10"/>
          </p:nvPr>
        </p:nvSpPr>
        <p:spPr/>
        <p:txBody>
          <a:bodyPr/>
          <a:lstStyle/>
          <a:p>
            <a:fld id="{E358DF53-60ED-4689-B60D-1834DDBECB86}" type="datetimeFigureOut">
              <a:rPr lang="en-GB" smtClean="0"/>
              <a:t>13/01/2022</a:t>
            </a:fld>
            <a:endParaRPr lang="en-GB"/>
          </a:p>
        </p:txBody>
      </p:sp>
      <p:sp>
        <p:nvSpPr>
          <p:cNvPr id="5" name="Footer Placeholder 4">
            <a:extLst>
              <a:ext uri="{FF2B5EF4-FFF2-40B4-BE49-F238E27FC236}">
                <a16:creationId xmlns:a16="http://schemas.microsoft.com/office/drawing/2014/main" id="{D52AE004-89F5-4878-A721-8AE0EFB54C4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A5FE0AE-55C0-44BE-BC4B-F050E8697F27}"/>
              </a:ext>
            </a:extLst>
          </p:cNvPr>
          <p:cNvSpPr>
            <a:spLocks noGrp="1"/>
          </p:cNvSpPr>
          <p:nvPr>
            <p:ph type="sldNum" sz="quarter" idx="12"/>
          </p:nvPr>
        </p:nvSpPr>
        <p:spPr/>
        <p:txBody>
          <a:bodyPr/>
          <a:lstStyle/>
          <a:p>
            <a:fld id="{F9C5867F-19BC-46F6-B99A-A36DCE2DC021}" type="slidenum">
              <a:rPr lang="en-GB" smtClean="0"/>
              <a:t>‹#›</a:t>
            </a:fld>
            <a:endParaRPr lang="en-GB"/>
          </a:p>
        </p:txBody>
      </p:sp>
    </p:spTree>
    <p:extLst>
      <p:ext uri="{BB962C8B-B14F-4D97-AF65-F5344CB8AC3E}">
        <p14:creationId xmlns:p14="http://schemas.microsoft.com/office/powerpoint/2010/main" val="587511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D3FA6B7-E8B6-4648-9DAE-2AB9B7F5DF8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1F0D901-D9DF-4A70-B805-A3C85D3B32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B881D87-B2AB-41FC-9A03-B497912A4459}"/>
              </a:ext>
            </a:extLst>
          </p:cNvPr>
          <p:cNvSpPr>
            <a:spLocks noGrp="1"/>
          </p:cNvSpPr>
          <p:nvPr>
            <p:ph type="dt" sz="half" idx="10"/>
          </p:nvPr>
        </p:nvSpPr>
        <p:spPr/>
        <p:txBody>
          <a:bodyPr/>
          <a:lstStyle/>
          <a:p>
            <a:fld id="{E358DF53-60ED-4689-B60D-1834DDBECB86}" type="datetimeFigureOut">
              <a:rPr lang="en-GB" smtClean="0"/>
              <a:t>13/01/2022</a:t>
            </a:fld>
            <a:endParaRPr lang="en-GB"/>
          </a:p>
        </p:txBody>
      </p:sp>
      <p:sp>
        <p:nvSpPr>
          <p:cNvPr id="5" name="Footer Placeholder 4">
            <a:extLst>
              <a:ext uri="{FF2B5EF4-FFF2-40B4-BE49-F238E27FC236}">
                <a16:creationId xmlns:a16="http://schemas.microsoft.com/office/drawing/2014/main" id="{39C1D1EE-988E-4E2D-A1D8-589E86E5082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11D7D12-7000-4C49-BE27-D7461F8F5557}"/>
              </a:ext>
            </a:extLst>
          </p:cNvPr>
          <p:cNvSpPr>
            <a:spLocks noGrp="1"/>
          </p:cNvSpPr>
          <p:nvPr>
            <p:ph type="sldNum" sz="quarter" idx="12"/>
          </p:nvPr>
        </p:nvSpPr>
        <p:spPr/>
        <p:txBody>
          <a:bodyPr/>
          <a:lstStyle/>
          <a:p>
            <a:fld id="{F9C5867F-19BC-46F6-B99A-A36DCE2DC021}" type="slidenum">
              <a:rPr lang="en-GB" smtClean="0"/>
              <a:t>‹#›</a:t>
            </a:fld>
            <a:endParaRPr lang="en-GB"/>
          </a:p>
        </p:txBody>
      </p:sp>
    </p:spTree>
    <p:extLst>
      <p:ext uri="{BB962C8B-B14F-4D97-AF65-F5344CB8AC3E}">
        <p14:creationId xmlns:p14="http://schemas.microsoft.com/office/powerpoint/2010/main" val="3613432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A87CDF1-E525-4696-9317-0261431DE2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76B6BBF-98F4-4C2F-B65D-F0469358C8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7C35A1D-6CD8-48A0-9C21-D245224539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58DF53-60ED-4689-B60D-1834DDBECB86}" type="datetimeFigureOut">
              <a:rPr lang="en-GB" smtClean="0"/>
              <a:t>13/01/2022</a:t>
            </a:fld>
            <a:endParaRPr lang="en-GB"/>
          </a:p>
        </p:txBody>
      </p:sp>
      <p:sp>
        <p:nvSpPr>
          <p:cNvPr id="5" name="Footer Placeholder 4">
            <a:extLst>
              <a:ext uri="{FF2B5EF4-FFF2-40B4-BE49-F238E27FC236}">
                <a16:creationId xmlns:a16="http://schemas.microsoft.com/office/drawing/2014/main" id="{126F4A32-832D-48C9-BDF4-1E670E7698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E78EA1E-2329-4606-B933-3467DBA111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C5867F-19BC-46F6-B99A-A36DCE2DC021}" type="slidenum">
              <a:rPr lang="en-GB" smtClean="0"/>
              <a:t>‹#›</a:t>
            </a:fld>
            <a:endParaRPr lang="en-GB"/>
          </a:p>
        </p:txBody>
      </p:sp>
    </p:spTree>
    <p:extLst>
      <p:ext uri="{BB962C8B-B14F-4D97-AF65-F5344CB8AC3E}">
        <p14:creationId xmlns:p14="http://schemas.microsoft.com/office/powerpoint/2010/main" val="5271468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BB349-4579-4628-B368-281183F09785}"/>
              </a:ext>
            </a:extLst>
          </p:cNvPr>
          <p:cNvSpPr>
            <a:spLocks noGrp="1"/>
          </p:cNvSpPr>
          <p:nvPr>
            <p:ph type="ctrTitle"/>
          </p:nvPr>
        </p:nvSpPr>
        <p:spPr/>
        <p:txBody>
          <a:bodyPr/>
          <a:lstStyle/>
          <a:p>
            <a:r>
              <a:rPr lang="en-GB" dirty="0"/>
              <a:t>Top Tips to Teach Qur’an to SEN students</a:t>
            </a:r>
          </a:p>
        </p:txBody>
      </p:sp>
      <p:sp>
        <p:nvSpPr>
          <p:cNvPr id="3" name="Subtitle 2">
            <a:extLst>
              <a:ext uri="{FF2B5EF4-FFF2-40B4-BE49-F238E27FC236}">
                <a16:creationId xmlns:a16="http://schemas.microsoft.com/office/drawing/2014/main" id="{1085E7E6-AE84-4936-B1A2-0969A1B841FF}"/>
              </a:ext>
            </a:extLst>
          </p:cNvPr>
          <p:cNvSpPr>
            <a:spLocks noGrp="1"/>
          </p:cNvSpPr>
          <p:nvPr>
            <p:ph type="subTitle" idx="1"/>
          </p:nvPr>
        </p:nvSpPr>
        <p:spPr/>
        <p:txBody>
          <a:bodyPr/>
          <a:lstStyle/>
          <a:p>
            <a:r>
              <a:rPr lang="en-GB" dirty="0" err="1"/>
              <a:t>Is’Haaq</a:t>
            </a:r>
            <a:r>
              <a:rPr lang="en-GB" dirty="0"/>
              <a:t> Jasat</a:t>
            </a:r>
          </a:p>
        </p:txBody>
      </p:sp>
    </p:spTree>
    <p:extLst>
      <p:ext uri="{BB962C8B-B14F-4D97-AF65-F5344CB8AC3E}">
        <p14:creationId xmlns:p14="http://schemas.microsoft.com/office/powerpoint/2010/main" val="3428364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9F303-FDFA-433C-93C1-0BDB220A988E}"/>
              </a:ext>
            </a:extLst>
          </p:cNvPr>
          <p:cNvSpPr>
            <a:spLocks noGrp="1"/>
          </p:cNvSpPr>
          <p:nvPr>
            <p:ph type="title"/>
          </p:nvPr>
        </p:nvSpPr>
        <p:spPr/>
        <p:txBody>
          <a:bodyPr/>
          <a:lstStyle/>
          <a:p>
            <a:r>
              <a:rPr lang="en-GB" dirty="0"/>
              <a:t>Introduction</a:t>
            </a:r>
          </a:p>
        </p:txBody>
      </p:sp>
      <p:sp>
        <p:nvSpPr>
          <p:cNvPr id="3" name="Content Placeholder 2">
            <a:extLst>
              <a:ext uri="{FF2B5EF4-FFF2-40B4-BE49-F238E27FC236}">
                <a16:creationId xmlns:a16="http://schemas.microsoft.com/office/drawing/2014/main" id="{981577F4-459C-4C3E-9AB3-9D66F6883DB6}"/>
              </a:ext>
            </a:extLst>
          </p:cNvPr>
          <p:cNvSpPr>
            <a:spLocks noGrp="1"/>
          </p:cNvSpPr>
          <p:nvPr>
            <p:ph idx="1"/>
          </p:nvPr>
        </p:nvSpPr>
        <p:spPr/>
        <p:txBody>
          <a:bodyPr>
            <a:normAutofit lnSpcReduction="10000"/>
          </a:bodyPr>
          <a:lstStyle/>
          <a:p>
            <a:r>
              <a:rPr lang="en-GB" dirty="0"/>
              <a:t>There are different types of special educational needs and disabilities that teachers and parents should be familiar with and have the skillset to recognise.</a:t>
            </a:r>
          </a:p>
          <a:p>
            <a:r>
              <a:rPr lang="en-GB" dirty="0"/>
              <a:t>The ultimate goal is to make the Qur’an accessible to everyone, regardless of one’s ability levels.</a:t>
            </a:r>
          </a:p>
          <a:p>
            <a:r>
              <a:rPr lang="en-GB" dirty="0"/>
              <a:t>Pupils who have special educational needs require additional attention and more custom-built support systems to learn the Qur’an.</a:t>
            </a:r>
          </a:p>
          <a:p>
            <a:r>
              <a:rPr lang="en-GB" dirty="0"/>
              <a:t>In </a:t>
            </a:r>
            <a:r>
              <a:rPr lang="en-GB" dirty="0" err="1"/>
              <a:t>shā</a:t>
            </a:r>
            <a:r>
              <a:rPr lang="en-GB" dirty="0"/>
              <a:t>’ </a:t>
            </a:r>
            <a:r>
              <a:rPr lang="en-GB" dirty="0" err="1"/>
              <a:t>Allāh</a:t>
            </a:r>
            <a:r>
              <a:rPr lang="en-GB" dirty="0"/>
              <a:t>, this section will provide deeper insights into teaching the Qur’an to SEND pupils, and will motivate you – as a parent</a:t>
            </a:r>
          </a:p>
          <a:p>
            <a:r>
              <a:rPr lang="en-GB" dirty="0"/>
              <a:t>or teacher – to learn more about this sensitive area of teaching.</a:t>
            </a:r>
          </a:p>
        </p:txBody>
      </p:sp>
    </p:spTree>
    <p:extLst>
      <p:ext uri="{BB962C8B-B14F-4D97-AF65-F5344CB8AC3E}">
        <p14:creationId xmlns:p14="http://schemas.microsoft.com/office/powerpoint/2010/main" val="2711232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9F303-FDFA-433C-93C1-0BDB220A988E}"/>
              </a:ext>
            </a:extLst>
          </p:cNvPr>
          <p:cNvSpPr>
            <a:spLocks noGrp="1"/>
          </p:cNvSpPr>
          <p:nvPr>
            <p:ph type="title"/>
          </p:nvPr>
        </p:nvSpPr>
        <p:spPr/>
        <p:txBody>
          <a:bodyPr/>
          <a:lstStyle/>
          <a:p>
            <a:r>
              <a:rPr lang="en-GB" dirty="0"/>
              <a:t>Key Aims of this session</a:t>
            </a:r>
          </a:p>
        </p:txBody>
      </p:sp>
      <p:sp>
        <p:nvSpPr>
          <p:cNvPr id="3" name="Content Placeholder 2">
            <a:extLst>
              <a:ext uri="{FF2B5EF4-FFF2-40B4-BE49-F238E27FC236}">
                <a16:creationId xmlns:a16="http://schemas.microsoft.com/office/drawing/2014/main" id="{981577F4-459C-4C3E-9AB3-9D66F6883DB6}"/>
              </a:ext>
            </a:extLst>
          </p:cNvPr>
          <p:cNvSpPr>
            <a:spLocks noGrp="1"/>
          </p:cNvSpPr>
          <p:nvPr>
            <p:ph idx="1"/>
          </p:nvPr>
        </p:nvSpPr>
        <p:spPr/>
        <p:txBody>
          <a:bodyPr>
            <a:normAutofit/>
          </a:bodyPr>
          <a:lstStyle/>
          <a:p>
            <a:r>
              <a:rPr lang="en-GB" dirty="0"/>
              <a:t>In </a:t>
            </a:r>
            <a:r>
              <a:rPr lang="en-GB" dirty="0" err="1"/>
              <a:t>shā</a:t>
            </a:r>
            <a:r>
              <a:rPr lang="en-GB" dirty="0"/>
              <a:t>’ </a:t>
            </a:r>
            <a:r>
              <a:rPr lang="en-GB" dirty="0" err="1"/>
              <a:t>Allāh</a:t>
            </a:r>
            <a:r>
              <a:rPr lang="en-GB" dirty="0"/>
              <a:t>, this section will provide deeper insights into teaching the Qur’an to SEND pupils, and </a:t>
            </a:r>
          </a:p>
          <a:p>
            <a:r>
              <a:rPr lang="en-GB" dirty="0"/>
              <a:t>will motivate you – as a parent or teacher – to learn more about this sensitive area of teaching.</a:t>
            </a:r>
          </a:p>
        </p:txBody>
      </p:sp>
    </p:spTree>
    <p:extLst>
      <p:ext uri="{BB962C8B-B14F-4D97-AF65-F5344CB8AC3E}">
        <p14:creationId xmlns:p14="http://schemas.microsoft.com/office/powerpoint/2010/main" val="3378260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9F303-FDFA-433C-93C1-0BDB220A988E}"/>
              </a:ext>
            </a:extLst>
          </p:cNvPr>
          <p:cNvSpPr>
            <a:spLocks noGrp="1"/>
          </p:cNvSpPr>
          <p:nvPr>
            <p:ph type="title"/>
          </p:nvPr>
        </p:nvSpPr>
        <p:spPr/>
        <p:txBody>
          <a:bodyPr/>
          <a:lstStyle/>
          <a:p>
            <a:r>
              <a:rPr lang="en-GB" dirty="0"/>
              <a:t>Tip 1: “Know your learners.”</a:t>
            </a:r>
          </a:p>
        </p:txBody>
      </p:sp>
      <p:sp>
        <p:nvSpPr>
          <p:cNvPr id="3" name="Content Placeholder 2">
            <a:extLst>
              <a:ext uri="{FF2B5EF4-FFF2-40B4-BE49-F238E27FC236}">
                <a16:creationId xmlns:a16="http://schemas.microsoft.com/office/drawing/2014/main" id="{981577F4-459C-4C3E-9AB3-9D66F6883DB6}"/>
              </a:ext>
            </a:extLst>
          </p:cNvPr>
          <p:cNvSpPr>
            <a:spLocks noGrp="1"/>
          </p:cNvSpPr>
          <p:nvPr>
            <p:ph idx="1"/>
          </p:nvPr>
        </p:nvSpPr>
        <p:spPr/>
        <p:txBody>
          <a:bodyPr>
            <a:normAutofit/>
          </a:bodyPr>
          <a:lstStyle/>
          <a:p>
            <a:r>
              <a:rPr lang="en-GB" dirty="0"/>
              <a:t>Not every student with special educational needs (SEND) will require the equivalent amount of support. </a:t>
            </a:r>
          </a:p>
          <a:p>
            <a:r>
              <a:rPr lang="en-GB" dirty="0"/>
              <a:t>Every student is different, which naturally means that the required degree of support will vary from student to student. </a:t>
            </a:r>
          </a:p>
          <a:p>
            <a:r>
              <a:rPr lang="en-GB" dirty="0"/>
              <a:t>If you have detected that a student in your Qur’an class has a SEND, find out more about their condition by obtaining support from trained and certified individuals working in this field. </a:t>
            </a:r>
          </a:p>
          <a:p>
            <a:r>
              <a:rPr lang="en-GB" dirty="0"/>
              <a:t>It is crucial to find out what the exact learning needs are for the student in question</a:t>
            </a:r>
          </a:p>
        </p:txBody>
      </p:sp>
    </p:spTree>
    <p:extLst>
      <p:ext uri="{BB962C8B-B14F-4D97-AF65-F5344CB8AC3E}">
        <p14:creationId xmlns:p14="http://schemas.microsoft.com/office/powerpoint/2010/main" val="275297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9F303-FDFA-433C-93C1-0BDB220A988E}"/>
              </a:ext>
            </a:extLst>
          </p:cNvPr>
          <p:cNvSpPr>
            <a:spLocks noGrp="1"/>
          </p:cNvSpPr>
          <p:nvPr>
            <p:ph type="title"/>
          </p:nvPr>
        </p:nvSpPr>
        <p:spPr/>
        <p:txBody>
          <a:bodyPr/>
          <a:lstStyle/>
          <a:p>
            <a:r>
              <a:rPr lang="en-GB" dirty="0"/>
              <a:t>Tip 2: “Consider obtaining a diagnosis assessment.”</a:t>
            </a:r>
          </a:p>
        </p:txBody>
      </p:sp>
      <p:sp>
        <p:nvSpPr>
          <p:cNvPr id="3" name="Content Placeholder 2">
            <a:extLst>
              <a:ext uri="{FF2B5EF4-FFF2-40B4-BE49-F238E27FC236}">
                <a16:creationId xmlns:a16="http://schemas.microsoft.com/office/drawing/2014/main" id="{981577F4-459C-4C3E-9AB3-9D66F6883DB6}"/>
              </a:ext>
            </a:extLst>
          </p:cNvPr>
          <p:cNvSpPr>
            <a:spLocks noGrp="1"/>
          </p:cNvSpPr>
          <p:nvPr>
            <p:ph idx="1"/>
          </p:nvPr>
        </p:nvSpPr>
        <p:spPr/>
        <p:txBody>
          <a:bodyPr>
            <a:normAutofit/>
          </a:bodyPr>
          <a:lstStyle/>
          <a:p>
            <a:r>
              <a:rPr lang="en-GB" dirty="0"/>
              <a:t>An initial diagnosis assessment is essential to determine the form of support that is required for the student in question. </a:t>
            </a:r>
          </a:p>
          <a:p>
            <a:r>
              <a:rPr lang="en-GB" dirty="0"/>
              <a:t>This will help formulate expectations and enable the teacher to understand the specific learning needs that a student may have.</a:t>
            </a:r>
          </a:p>
          <a:p>
            <a:r>
              <a:rPr lang="en-GB" dirty="0"/>
              <a:t>Remember, you cannot help a SEND student if you are unable to identify the support mechanisms.</a:t>
            </a:r>
          </a:p>
        </p:txBody>
      </p:sp>
    </p:spTree>
    <p:extLst>
      <p:ext uri="{BB962C8B-B14F-4D97-AF65-F5344CB8AC3E}">
        <p14:creationId xmlns:p14="http://schemas.microsoft.com/office/powerpoint/2010/main" val="3226306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9F303-FDFA-433C-93C1-0BDB220A988E}"/>
              </a:ext>
            </a:extLst>
          </p:cNvPr>
          <p:cNvSpPr>
            <a:spLocks noGrp="1"/>
          </p:cNvSpPr>
          <p:nvPr>
            <p:ph type="title"/>
          </p:nvPr>
        </p:nvSpPr>
        <p:spPr/>
        <p:txBody>
          <a:bodyPr/>
          <a:lstStyle/>
          <a:p>
            <a:r>
              <a:rPr lang="en-GB" dirty="0"/>
              <a:t>Tip 3: “Invest in SEND training and qualifications.”</a:t>
            </a:r>
          </a:p>
        </p:txBody>
      </p:sp>
      <p:sp>
        <p:nvSpPr>
          <p:cNvPr id="3" name="Content Placeholder 2">
            <a:extLst>
              <a:ext uri="{FF2B5EF4-FFF2-40B4-BE49-F238E27FC236}">
                <a16:creationId xmlns:a16="http://schemas.microsoft.com/office/drawing/2014/main" id="{981577F4-459C-4C3E-9AB3-9D66F6883DB6}"/>
              </a:ext>
            </a:extLst>
          </p:cNvPr>
          <p:cNvSpPr>
            <a:spLocks noGrp="1"/>
          </p:cNvSpPr>
          <p:nvPr>
            <p:ph idx="1"/>
          </p:nvPr>
        </p:nvSpPr>
        <p:spPr/>
        <p:txBody>
          <a:bodyPr>
            <a:normAutofit/>
          </a:bodyPr>
          <a:lstStyle/>
          <a:p>
            <a:r>
              <a:rPr lang="en-GB" dirty="0"/>
              <a:t>It is important to have a designated Special Educational Needs Coordinator (SENDCO), regardless of whether your child is studying from a madrasah setting or at home. </a:t>
            </a:r>
          </a:p>
          <a:p>
            <a:r>
              <a:rPr lang="en-GB" dirty="0"/>
              <a:t>Both professional training and academic coursework are widely available for this field, and it is extremely helpful to have a member of staff trained as a SENDCO. </a:t>
            </a:r>
          </a:p>
          <a:p>
            <a:r>
              <a:rPr lang="en-GB" dirty="0"/>
              <a:t>Unfortunately, there have been numerous cases of students being unable to succeed because of the failure of their institutions to provide training and resources for the assistance of SEND students.</a:t>
            </a:r>
          </a:p>
        </p:txBody>
      </p:sp>
    </p:spTree>
    <p:extLst>
      <p:ext uri="{BB962C8B-B14F-4D97-AF65-F5344CB8AC3E}">
        <p14:creationId xmlns:p14="http://schemas.microsoft.com/office/powerpoint/2010/main" val="2381396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9F303-FDFA-433C-93C1-0BDB220A988E}"/>
              </a:ext>
            </a:extLst>
          </p:cNvPr>
          <p:cNvSpPr>
            <a:spLocks noGrp="1"/>
          </p:cNvSpPr>
          <p:nvPr>
            <p:ph type="title"/>
          </p:nvPr>
        </p:nvSpPr>
        <p:spPr/>
        <p:txBody>
          <a:bodyPr/>
          <a:lstStyle/>
          <a:p>
            <a:r>
              <a:rPr lang="en-GB" dirty="0"/>
              <a:t>Tip 4: “What are the student’s strengths and weaknesses?”</a:t>
            </a:r>
          </a:p>
        </p:txBody>
      </p:sp>
      <p:sp>
        <p:nvSpPr>
          <p:cNvPr id="3" name="Content Placeholder 2">
            <a:extLst>
              <a:ext uri="{FF2B5EF4-FFF2-40B4-BE49-F238E27FC236}">
                <a16:creationId xmlns:a16="http://schemas.microsoft.com/office/drawing/2014/main" id="{981577F4-459C-4C3E-9AB3-9D66F6883DB6}"/>
              </a:ext>
            </a:extLst>
          </p:cNvPr>
          <p:cNvSpPr>
            <a:spLocks noGrp="1"/>
          </p:cNvSpPr>
          <p:nvPr>
            <p:ph idx="1"/>
          </p:nvPr>
        </p:nvSpPr>
        <p:spPr/>
        <p:txBody>
          <a:bodyPr>
            <a:normAutofit/>
          </a:bodyPr>
          <a:lstStyle/>
          <a:p>
            <a:r>
              <a:rPr lang="en-GB" dirty="0"/>
              <a:t>Once the diagnosis assessment has been completed, it is useful to draw up a list of strengths and weaknesses for the student. </a:t>
            </a:r>
          </a:p>
          <a:p>
            <a:r>
              <a:rPr lang="en-GB" dirty="0"/>
              <a:t>This will help to determine their current knowledge level and any additional support needed within the Qur’an class for that student.</a:t>
            </a:r>
          </a:p>
          <a:p>
            <a:r>
              <a:rPr lang="en-GB" dirty="0"/>
              <a:t>Communicating these findings with the student and their parents is essential, as it will allow the learning process to be transparent.</a:t>
            </a:r>
          </a:p>
        </p:txBody>
      </p:sp>
    </p:spTree>
    <p:extLst>
      <p:ext uri="{BB962C8B-B14F-4D97-AF65-F5344CB8AC3E}">
        <p14:creationId xmlns:p14="http://schemas.microsoft.com/office/powerpoint/2010/main" val="972949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9F303-FDFA-433C-93C1-0BDB220A988E}"/>
              </a:ext>
            </a:extLst>
          </p:cNvPr>
          <p:cNvSpPr>
            <a:spLocks noGrp="1"/>
          </p:cNvSpPr>
          <p:nvPr>
            <p:ph type="title"/>
          </p:nvPr>
        </p:nvSpPr>
        <p:spPr/>
        <p:txBody>
          <a:bodyPr/>
          <a:lstStyle/>
          <a:p>
            <a:r>
              <a:rPr lang="en-GB" dirty="0"/>
              <a:t>Tip 5: “Visual learning is very common for SEN students.”</a:t>
            </a:r>
          </a:p>
        </p:txBody>
      </p:sp>
      <p:sp>
        <p:nvSpPr>
          <p:cNvPr id="3" name="Content Placeholder 2">
            <a:extLst>
              <a:ext uri="{FF2B5EF4-FFF2-40B4-BE49-F238E27FC236}">
                <a16:creationId xmlns:a16="http://schemas.microsoft.com/office/drawing/2014/main" id="{981577F4-459C-4C3E-9AB3-9D66F6883DB6}"/>
              </a:ext>
            </a:extLst>
          </p:cNvPr>
          <p:cNvSpPr>
            <a:spLocks noGrp="1"/>
          </p:cNvSpPr>
          <p:nvPr>
            <p:ph idx="1"/>
          </p:nvPr>
        </p:nvSpPr>
        <p:spPr/>
        <p:txBody>
          <a:bodyPr>
            <a:normAutofit/>
          </a:bodyPr>
          <a:lstStyle/>
          <a:p>
            <a:r>
              <a:rPr lang="en-GB" dirty="0"/>
              <a:t>Using visual aids whilst teaching the Qur’an can be immensely helpful for SEND students. </a:t>
            </a:r>
          </a:p>
          <a:p>
            <a:r>
              <a:rPr lang="en-GB" dirty="0"/>
              <a:t>For example, using coloured Arabic flashcards to teach younger students the Arabic alphabet is a decent starting point. It will allow students to build confidence in identifying the letters and words correctly.</a:t>
            </a:r>
          </a:p>
          <a:p>
            <a:r>
              <a:rPr lang="en-GB" dirty="0"/>
              <a:t>Also, using diagrams may also be useful in garnering the attention of students during lesson</a:t>
            </a:r>
          </a:p>
        </p:txBody>
      </p:sp>
    </p:spTree>
    <p:extLst>
      <p:ext uri="{BB962C8B-B14F-4D97-AF65-F5344CB8AC3E}">
        <p14:creationId xmlns:p14="http://schemas.microsoft.com/office/powerpoint/2010/main" val="40370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9F303-FDFA-433C-93C1-0BDB220A988E}"/>
              </a:ext>
            </a:extLst>
          </p:cNvPr>
          <p:cNvSpPr>
            <a:spLocks noGrp="1"/>
          </p:cNvSpPr>
          <p:nvPr>
            <p:ph type="title"/>
          </p:nvPr>
        </p:nvSpPr>
        <p:spPr/>
        <p:txBody>
          <a:bodyPr/>
          <a:lstStyle/>
          <a:p>
            <a:r>
              <a:rPr lang="en-GB" dirty="0"/>
              <a:t>Tip 6: “Support students with hearing impairments.”</a:t>
            </a:r>
          </a:p>
        </p:txBody>
      </p:sp>
      <p:sp>
        <p:nvSpPr>
          <p:cNvPr id="3" name="Content Placeholder 2">
            <a:extLst>
              <a:ext uri="{FF2B5EF4-FFF2-40B4-BE49-F238E27FC236}">
                <a16:creationId xmlns:a16="http://schemas.microsoft.com/office/drawing/2014/main" id="{981577F4-459C-4C3E-9AB3-9D66F6883DB6}"/>
              </a:ext>
            </a:extLst>
          </p:cNvPr>
          <p:cNvSpPr>
            <a:spLocks noGrp="1"/>
          </p:cNvSpPr>
          <p:nvPr>
            <p:ph idx="1"/>
          </p:nvPr>
        </p:nvSpPr>
        <p:spPr/>
        <p:txBody>
          <a:bodyPr>
            <a:normAutofit/>
          </a:bodyPr>
          <a:lstStyle/>
          <a:p>
            <a:r>
              <a:rPr lang="en-GB" dirty="0"/>
              <a:t>When dealing with students suffering from hearing loss, try to use a normal voice whilst teaching and reciting the Qur’an. </a:t>
            </a:r>
          </a:p>
          <a:p>
            <a:r>
              <a:rPr lang="en-GB" dirty="0"/>
              <a:t>It is not necessary to shout or embellish one’s speech. Instead, the students may need to supplement their hearing with speechreading, so ensure that they are seated in a favourable position. </a:t>
            </a:r>
          </a:p>
          <a:p>
            <a:r>
              <a:rPr lang="en-GB" dirty="0"/>
              <a:t>For this reason, it is imperative to avoid speaking behind the student with the hearing loss. </a:t>
            </a:r>
          </a:p>
          <a:p>
            <a:r>
              <a:rPr lang="en-GB" dirty="0"/>
              <a:t>Also, remember not to speak while writing on the classroom board, as the student cannot speech-read without having any visual clues.</a:t>
            </a:r>
          </a:p>
        </p:txBody>
      </p:sp>
    </p:spTree>
    <p:extLst>
      <p:ext uri="{BB962C8B-B14F-4D97-AF65-F5344CB8AC3E}">
        <p14:creationId xmlns:p14="http://schemas.microsoft.com/office/powerpoint/2010/main" val="3695088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9F303-FDFA-433C-93C1-0BDB220A988E}"/>
              </a:ext>
            </a:extLst>
          </p:cNvPr>
          <p:cNvSpPr>
            <a:spLocks noGrp="1"/>
          </p:cNvSpPr>
          <p:nvPr>
            <p:ph type="title"/>
          </p:nvPr>
        </p:nvSpPr>
        <p:spPr/>
        <p:txBody>
          <a:bodyPr/>
          <a:lstStyle/>
          <a:p>
            <a:r>
              <a:rPr lang="en-GB" dirty="0"/>
              <a:t>Tip 7: “Support students with visual impairments.”</a:t>
            </a:r>
          </a:p>
        </p:txBody>
      </p:sp>
      <p:sp>
        <p:nvSpPr>
          <p:cNvPr id="3" name="Content Placeholder 2">
            <a:extLst>
              <a:ext uri="{FF2B5EF4-FFF2-40B4-BE49-F238E27FC236}">
                <a16:creationId xmlns:a16="http://schemas.microsoft.com/office/drawing/2014/main" id="{981577F4-459C-4C3E-9AB3-9D66F6883DB6}"/>
              </a:ext>
            </a:extLst>
          </p:cNvPr>
          <p:cNvSpPr>
            <a:spLocks noGrp="1"/>
          </p:cNvSpPr>
          <p:nvPr>
            <p:ph idx="1"/>
          </p:nvPr>
        </p:nvSpPr>
        <p:spPr/>
        <p:txBody>
          <a:bodyPr>
            <a:normAutofit lnSpcReduction="10000"/>
          </a:bodyPr>
          <a:lstStyle/>
          <a:p>
            <a:r>
              <a:rPr lang="en-GB" dirty="0"/>
              <a:t>Using a braille translation of the Qur’an is an excellent starting point for Qur’an students with visual impairment. </a:t>
            </a:r>
          </a:p>
          <a:p>
            <a:r>
              <a:rPr lang="en-GB" dirty="0"/>
              <a:t>Remember, it is the right of every Muslim to have access to this beautiful book, even if they suffer from visual difficulties. </a:t>
            </a:r>
          </a:p>
          <a:p>
            <a:r>
              <a:rPr lang="en-GB" dirty="0"/>
              <a:t>Braillequran.org is one of the leading organisations around the world which provide Braille Qur’an services. </a:t>
            </a:r>
          </a:p>
          <a:p>
            <a:r>
              <a:rPr lang="en-GB" dirty="0"/>
              <a:t>The use of additional audio resources to assist visually impaired pupils with accessing the Qur’an can prove to be extremely helpful. </a:t>
            </a:r>
          </a:p>
          <a:p>
            <a:r>
              <a:rPr lang="en-GB" dirty="0"/>
              <a:t>Furthermore, providing Qur’ans containing larger size font will ensure that these students will be able to read with relative ease.</a:t>
            </a:r>
          </a:p>
        </p:txBody>
      </p:sp>
    </p:spTree>
    <p:extLst>
      <p:ext uri="{BB962C8B-B14F-4D97-AF65-F5344CB8AC3E}">
        <p14:creationId xmlns:p14="http://schemas.microsoft.com/office/powerpoint/2010/main" val="38248261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9F303-FDFA-433C-93C1-0BDB220A988E}"/>
              </a:ext>
            </a:extLst>
          </p:cNvPr>
          <p:cNvSpPr>
            <a:spLocks noGrp="1"/>
          </p:cNvSpPr>
          <p:nvPr>
            <p:ph type="title"/>
          </p:nvPr>
        </p:nvSpPr>
        <p:spPr/>
        <p:txBody>
          <a:bodyPr/>
          <a:lstStyle/>
          <a:p>
            <a:r>
              <a:rPr lang="en-GB" dirty="0"/>
              <a:t>Tip 8: “Create resources which build upon the student’s learning.”</a:t>
            </a:r>
          </a:p>
        </p:txBody>
      </p:sp>
      <p:sp>
        <p:nvSpPr>
          <p:cNvPr id="3" name="Content Placeholder 2">
            <a:extLst>
              <a:ext uri="{FF2B5EF4-FFF2-40B4-BE49-F238E27FC236}">
                <a16:creationId xmlns:a16="http://schemas.microsoft.com/office/drawing/2014/main" id="{981577F4-459C-4C3E-9AB3-9D66F6883DB6}"/>
              </a:ext>
            </a:extLst>
          </p:cNvPr>
          <p:cNvSpPr>
            <a:spLocks noGrp="1"/>
          </p:cNvSpPr>
          <p:nvPr>
            <p:ph idx="1"/>
          </p:nvPr>
        </p:nvSpPr>
        <p:spPr/>
        <p:txBody>
          <a:bodyPr>
            <a:normAutofit/>
          </a:bodyPr>
          <a:lstStyle/>
          <a:p>
            <a:r>
              <a:rPr lang="en-GB" dirty="0"/>
              <a:t>Understanding the specific SEND which your student has is vital. Also, it is necessary to find out which resources work best for each learner.</a:t>
            </a:r>
          </a:p>
          <a:p>
            <a:r>
              <a:rPr lang="en-GB" dirty="0"/>
              <a:t>The main aim of creating Qur’anic learning resources is to not only engage the student, but to further develop the student’s knowledge as much as possible.</a:t>
            </a:r>
          </a:p>
          <a:p>
            <a:r>
              <a:rPr lang="en-GB" dirty="0"/>
              <a:t>If students cannot grasp the key learning outcomes for each session, they will struggle to progress further with their Qur’anic learning.</a:t>
            </a:r>
          </a:p>
        </p:txBody>
      </p:sp>
    </p:spTree>
    <p:extLst>
      <p:ext uri="{BB962C8B-B14F-4D97-AF65-F5344CB8AC3E}">
        <p14:creationId xmlns:p14="http://schemas.microsoft.com/office/powerpoint/2010/main" val="2678802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9F303-FDFA-433C-93C1-0BDB220A988E}"/>
              </a:ext>
            </a:extLst>
          </p:cNvPr>
          <p:cNvSpPr>
            <a:spLocks noGrp="1"/>
          </p:cNvSpPr>
          <p:nvPr>
            <p:ph type="title"/>
          </p:nvPr>
        </p:nvSpPr>
        <p:spPr/>
        <p:txBody>
          <a:bodyPr/>
          <a:lstStyle/>
          <a:p>
            <a:r>
              <a:rPr lang="en-GB" dirty="0"/>
              <a:t>Tip 9: “Try not to panic, but keep on trying!”</a:t>
            </a:r>
          </a:p>
        </p:txBody>
      </p:sp>
      <p:sp>
        <p:nvSpPr>
          <p:cNvPr id="3" name="Content Placeholder 2">
            <a:extLst>
              <a:ext uri="{FF2B5EF4-FFF2-40B4-BE49-F238E27FC236}">
                <a16:creationId xmlns:a16="http://schemas.microsoft.com/office/drawing/2014/main" id="{981577F4-459C-4C3E-9AB3-9D66F6883DB6}"/>
              </a:ext>
            </a:extLst>
          </p:cNvPr>
          <p:cNvSpPr>
            <a:spLocks noGrp="1"/>
          </p:cNvSpPr>
          <p:nvPr>
            <p:ph idx="1"/>
          </p:nvPr>
        </p:nvSpPr>
        <p:spPr/>
        <p:txBody>
          <a:bodyPr>
            <a:normAutofit fontScale="92500"/>
          </a:bodyPr>
          <a:lstStyle/>
          <a:p>
            <a:r>
              <a:rPr lang="en-GB" dirty="0"/>
              <a:t>Do not allow yourself to be manipulated by the latest SEND education trend! </a:t>
            </a:r>
          </a:p>
          <a:p>
            <a:r>
              <a:rPr lang="en-GB" dirty="0"/>
              <a:t>You will not fail simply because your classroom lacks the latest Qur’anic software resources, or that your spending budget is extremely constrained.</a:t>
            </a:r>
          </a:p>
          <a:p>
            <a:r>
              <a:rPr lang="en-GB" dirty="0"/>
              <a:t>Stay calm, and try to be innovative. Think outside of the box and always make the commitment to look for accessible SEN resources. </a:t>
            </a:r>
          </a:p>
          <a:p>
            <a:r>
              <a:rPr lang="en-GB" dirty="0"/>
              <a:t>There are a lot of effective and cost-friendly avenues available for solving your predicament. </a:t>
            </a:r>
          </a:p>
          <a:p>
            <a:r>
              <a:rPr lang="en-GB" dirty="0"/>
              <a:t>You just have to carefully select the relevant resources for your Qur’an class!</a:t>
            </a:r>
          </a:p>
        </p:txBody>
      </p:sp>
    </p:spTree>
    <p:extLst>
      <p:ext uri="{BB962C8B-B14F-4D97-AF65-F5344CB8AC3E}">
        <p14:creationId xmlns:p14="http://schemas.microsoft.com/office/powerpoint/2010/main" val="37321634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9F303-FDFA-433C-93C1-0BDB220A988E}"/>
              </a:ext>
            </a:extLst>
          </p:cNvPr>
          <p:cNvSpPr>
            <a:spLocks noGrp="1"/>
          </p:cNvSpPr>
          <p:nvPr>
            <p:ph type="title"/>
          </p:nvPr>
        </p:nvSpPr>
        <p:spPr/>
        <p:txBody>
          <a:bodyPr/>
          <a:lstStyle/>
          <a:p>
            <a:r>
              <a:rPr lang="en-GB" dirty="0"/>
              <a:t>Tip 10: “Break down the learning process.”</a:t>
            </a:r>
          </a:p>
        </p:txBody>
      </p:sp>
      <p:sp>
        <p:nvSpPr>
          <p:cNvPr id="3" name="Content Placeholder 2">
            <a:extLst>
              <a:ext uri="{FF2B5EF4-FFF2-40B4-BE49-F238E27FC236}">
                <a16:creationId xmlns:a16="http://schemas.microsoft.com/office/drawing/2014/main" id="{981577F4-459C-4C3E-9AB3-9D66F6883DB6}"/>
              </a:ext>
            </a:extLst>
          </p:cNvPr>
          <p:cNvSpPr>
            <a:spLocks noGrp="1"/>
          </p:cNvSpPr>
          <p:nvPr>
            <p:ph idx="1"/>
          </p:nvPr>
        </p:nvSpPr>
        <p:spPr/>
        <p:txBody>
          <a:bodyPr>
            <a:normAutofit/>
          </a:bodyPr>
          <a:lstStyle/>
          <a:p>
            <a:r>
              <a:rPr lang="en-GB" dirty="0"/>
              <a:t>For the vast majority of SEND students, too much information or content provided at once can often lead to sensory overload by making them feel extremely overwhelmed. </a:t>
            </a:r>
          </a:p>
          <a:p>
            <a:r>
              <a:rPr lang="en-GB" dirty="0"/>
              <a:t>A helpful tip is to always break down the Qur’anic learning process as much as possible, and to do so for each student if needed. </a:t>
            </a:r>
          </a:p>
          <a:p>
            <a:r>
              <a:rPr lang="en-GB" dirty="0"/>
              <a:t>For example, rather than providing a SEND student an entire page of Qur’an to learn for the next lesson, it may be more effective to break down the page into smaller sections. </a:t>
            </a:r>
          </a:p>
          <a:p>
            <a:r>
              <a:rPr lang="en-GB" dirty="0"/>
              <a:t>This may instil more confidence and develop their learning further.</a:t>
            </a:r>
          </a:p>
        </p:txBody>
      </p:sp>
    </p:spTree>
    <p:extLst>
      <p:ext uri="{BB962C8B-B14F-4D97-AF65-F5344CB8AC3E}">
        <p14:creationId xmlns:p14="http://schemas.microsoft.com/office/powerpoint/2010/main" val="17691105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9F303-FDFA-433C-93C1-0BDB220A988E}"/>
              </a:ext>
            </a:extLst>
          </p:cNvPr>
          <p:cNvSpPr>
            <a:spLocks noGrp="1"/>
          </p:cNvSpPr>
          <p:nvPr>
            <p:ph type="title"/>
          </p:nvPr>
        </p:nvSpPr>
        <p:spPr/>
        <p:txBody>
          <a:bodyPr/>
          <a:lstStyle/>
          <a:p>
            <a:r>
              <a:rPr lang="en-GB" dirty="0"/>
              <a:t>Tip 11: “Use Islamic Studies Resources for SEND students.”</a:t>
            </a:r>
          </a:p>
        </p:txBody>
      </p:sp>
      <p:sp>
        <p:nvSpPr>
          <p:cNvPr id="3" name="Content Placeholder 2">
            <a:extLst>
              <a:ext uri="{FF2B5EF4-FFF2-40B4-BE49-F238E27FC236}">
                <a16:creationId xmlns:a16="http://schemas.microsoft.com/office/drawing/2014/main" id="{981577F4-459C-4C3E-9AB3-9D66F6883DB6}"/>
              </a:ext>
            </a:extLst>
          </p:cNvPr>
          <p:cNvSpPr>
            <a:spLocks noGrp="1"/>
          </p:cNvSpPr>
          <p:nvPr>
            <p:ph idx="1"/>
          </p:nvPr>
        </p:nvSpPr>
        <p:spPr/>
        <p:txBody>
          <a:bodyPr>
            <a:normAutofit/>
          </a:bodyPr>
          <a:lstStyle/>
          <a:p>
            <a:r>
              <a:rPr lang="en-GB" dirty="0"/>
              <a:t>Islamicstudiesresources.com is a very useful website which has a dedicated resources section on their website. </a:t>
            </a:r>
          </a:p>
          <a:p>
            <a:r>
              <a:rPr lang="en-GB" dirty="0"/>
              <a:t>Even more importantly, it provides details of institutions across the UK and around the world which provide Qur’anic educational resources for SEND students.</a:t>
            </a:r>
          </a:p>
          <a:p>
            <a:r>
              <a:rPr lang="en-GB" dirty="0" err="1"/>
              <a:t>Tuyoorul</a:t>
            </a:r>
            <a:r>
              <a:rPr lang="en-GB" dirty="0"/>
              <a:t> Jannah (SEN Madrasah)</a:t>
            </a:r>
          </a:p>
        </p:txBody>
      </p:sp>
    </p:spTree>
    <p:extLst>
      <p:ext uri="{BB962C8B-B14F-4D97-AF65-F5344CB8AC3E}">
        <p14:creationId xmlns:p14="http://schemas.microsoft.com/office/powerpoint/2010/main" val="28404233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9F303-FDFA-433C-93C1-0BDB220A988E}"/>
              </a:ext>
            </a:extLst>
          </p:cNvPr>
          <p:cNvSpPr>
            <a:spLocks noGrp="1"/>
          </p:cNvSpPr>
          <p:nvPr>
            <p:ph type="title"/>
          </p:nvPr>
        </p:nvSpPr>
        <p:spPr/>
        <p:txBody>
          <a:bodyPr/>
          <a:lstStyle/>
          <a:p>
            <a:r>
              <a:rPr lang="en-GB" dirty="0"/>
              <a:t>Tip 12: “Support students with weak auditory and visual memory.”</a:t>
            </a:r>
          </a:p>
        </p:txBody>
      </p:sp>
      <p:sp>
        <p:nvSpPr>
          <p:cNvPr id="3" name="Content Placeholder 2">
            <a:extLst>
              <a:ext uri="{FF2B5EF4-FFF2-40B4-BE49-F238E27FC236}">
                <a16:creationId xmlns:a16="http://schemas.microsoft.com/office/drawing/2014/main" id="{981577F4-459C-4C3E-9AB3-9D66F6883DB6}"/>
              </a:ext>
            </a:extLst>
          </p:cNvPr>
          <p:cNvSpPr>
            <a:spLocks noGrp="1"/>
          </p:cNvSpPr>
          <p:nvPr>
            <p:ph idx="1"/>
          </p:nvPr>
        </p:nvSpPr>
        <p:spPr/>
        <p:txBody>
          <a:bodyPr>
            <a:normAutofit fontScale="92500"/>
          </a:bodyPr>
          <a:lstStyle/>
          <a:p>
            <a:r>
              <a:rPr lang="en-GB" dirty="0"/>
              <a:t>When it comes to the Qur’an, most SEND students will learn most efficiently in small portions.</a:t>
            </a:r>
          </a:p>
          <a:p>
            <a:r>
              <a:rPr lang="en-GB" dirty="0"/>
              <a:t>Always explain the aim and structure of each lesson from the beginning. </a:t>
            </a:r>
          </a:p>
          <a:p>
            <a:r>
              <a:rPr lang="en-GB" dirty="0"/>
              <a:t>Try to repeat verbal instructions in a slower fashion and ask students to repeat what you say. Be aware that students with visual memory difficulties can easily become frustrated. </a:t>
            </a:r>
          </a:p>
          <a:p>
            <a:r>
              <a:rPr lang="en-GB" dirty="0"/>
              <a:t>Some SEND students may require vital instructions and information repeated to them more frequently. </a:t>
            </a:r>
          </a:p>
          <a:p>
            <a:r>
              <a:rPr lang="en-GB" dirty="0"/>
              <a:t>Also, if the working memory is limited, try to divide the aural information into smaller chunks.</a:t>
            </a:r>
          </a:p>
        </p:txBody>
      </p:sp>
    </p:spTree>
    <p:extLst>
      <p:ext uri="{BB962C8B-B14F-4D97-AF65-F5344CB8AC3E}">
        <p14:creationId xmlns:p14="http://schemas.microsoft.com/office/powerpoint/2010/main" val="33378690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9F303-FDFA-433C-93C1-0BDB220A988E}"/>
              </a:ext>
            </a:extLst>
          </p:cNvPr>
          <p:cNvSpPr>
            <a:spLocks noGrp="1"/>
          </p:cNvSpPr>
          <p:nvPr>
            <p:ph type="title"/>
          </p:nvPr>
        </p:nvSpPr>
        <p:spPr/>
        <p:txBody>
          <a:bodyPr/>
          <a:lstStyle/>
          <a:p>
            <a:r>
              <a:rPr lang="en-GB" dirty="0"/>
              <a:t>Tip 13: “Support students with poor concentration skills.”</a:t>
            </a:r>
          </a:p>
        </p:txBody>
      </p:sp>
      <p:sp>
        <p:nvSpPr>
          <p:cNvPr id="3" name="Content Placeholder 2">
            <a:extLst>
              <a:ext uri="{FF2B5EF4-FFF2-40B4-BE49-F238E27FC236}">
                <a16:creationId xmlns:a16="http://schemas.microsoft.com/office/drawing/2014/main" id="{981577F4-459C-4C3E-9AB3-9D66F6883DB6}"/>
              </a:ext>
            </a:extLst>
          </p:cNvPr>
          <p:cNvSpPr>
            <a:spLocks noGrp="1"/>
          </p:cNvSpPr>
          <p:nvPr>
            <p:ph idx="1"/>
          </p:nvPr>
        </p:nvSpPr>
        <p:spPr/>
        <p:txBody>
          <a:bodyPr>
            <a:normAutofit fontScale="85000" lnSpcReduction="20000"/>
          </a:bodyPr>
          <a:lstStyle/>
          <a:p>
            <a:r>
              <a:rPr lang="en-GB" dirty="0"/>
              <a:t>If you wish for your students to finish their tasks within the allotted time period, you might consider breaking up their work into tasks split into 10 or 15-minute intervals. </a:t>
            </a:r>
          </a:p>
          <a:p>
            <a:r>
              <a:rPr lang="en-GB" dirty="0"/>
              <a:t>Ensure to evaluate the progress of your students after the passage of each portion of time. Provide your students praise for their task completion during the Qur’an lesson. </a:t>
            </a:r>
          </a:p>
          <a:p>
            <a:r>
              <a:rPr lang="en-GB" dirty="0"/>
              <a:t>Providing regular feedback on performance within the Qur’an class can help to improve their concentration skills. </a:t>
            </a:r>
          </a:p>
          <a:p>
            <a:r>
              <a:rPr lang="en-GB" dirty="0"/>
              <a:t>Always ensure eye contact is given when providing key instructions to these students. </a:t>
            </a:r>
          </a:p>
          <a:p>
            <a:r>
              <a:rPr lang="en-GB" dirty="0"/>
              <a:t>Ask them regularly to repeat your instructions and to explain their understanding of a Qur’anic concept to a peer or teacher. </a:t>
            </a:r>
          </a:p>
          <a:p>
            <a:r>
              <a:rPr lang="en-GB" dirty="0"/>
              <a:t>Lastly, always ensure that the student is free from any distractions which may inhibit the Qur’anic learning process.</a:t>
            </a:r>
          </a:p>
        </p:txBody>
      </p:sp>
    </p:spTree>
    <p:extLst>
      <p:ext uri="{BB962C8B-B14F-4D97-AF65-F5344CB8AC3E}">
        <p14:creationId xmlns:p14="http://schemas.microsoft.com/office/powerpoint/2010/main" val="34216307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9F303-FDFA-433C-93C1-0BDB220A988E}"/>
              </a:ext>
            </a:extLst>
          </p:cNvPr>
          <p:cNvSpPr>
            <a:spLocks noGrp="1"/>
          </p:cNvSpPr>
          <p:nvPr>
            <p:ph type="title"/>
          </p:nvPr>
        </p:nvSpPr>
        <p:spPr/>
        <p:txBody>
          <a:bodyPr/>
          <a:lstStyle/>
          <a:p>
            <a:r>
              <a:rPr lang="en-GB" dirty="0"/>
              <a:t>Tip 14: “Support students with social, emotional, and behavioural difficulties.”</a:t>
            </a:r>
          </a:p>
        </p:txBody>
      </p:sp>
      <p:sp>
        <p:nvSpPr>
          <p:cNvPr id="3" name="Content Placeholder 2">
            <a:extLst>
              <a:ext uri="{FF2B5EF4-FFF2-40B4-BE49-F238E27FC236}">
                <a16:creationId xmlns:a16="http://schemas.microsoft.com/office/drawing/2014/main" id="{981577F4-459C-4C3E-9AB3-9D66F6883DB6}"/>
              </a:ext>
            </a:extLst>
          </p:cNvPr>
          <p:cNvSpPr>
            <a:spLocks noGrp="1"/>
          </p:cNvSpPr>
          <p:nvPr>
            <p:ph idx="1"/>
          </p:nvPr>
        </p:nvSpPr>
        <p:spPr/>
        <p:txBody>
          <a:bodyPr>
            <a:normAutofit fontScale="85000" lnSpcReduction="10000"/>
          </a:bodyPr>
          <a:lstStyle/>
          <a:p>
            <a:r>
              <a:rPr lang="en-GB" dirty="0"/>
              <a:t>Students with social, emotional, or behavioural difficulties may exhibit traits which make it difficult for them to function effectively within the Qur’an class. </a:t>
            </a:r>
          </a:p>
          <a:p>
            <a:r>
              <a:rPr lang="en-GB" dirty="0"/>
              <a:t>Their behavioural patterns may even disrupt the education of other students. </a:t>
            </a:r>
          </a:p>
          <a:p>
            <a:r>
              <a:rPr lang="en-GB" dirty="0"/>
              <a:t>Some students may be withdrawn, have low self-esteem, and exhibit anti-social behaviour. </a:t>
            </a:r>
          </a:p>
          <a:p>
            <a:r>
              <a:rPr lang="en-GB" dirty="0"/>
              <a:t>Many students with social, emotional, and behavioural difficulties have special needs greater than a physical disability, ultimately requiring special help. </a:t>
            </a:r>
          </a:p>
          <a:p>
            <a:r>
              <a:rPr lang="en-GB" dirty="0"/>
              <a:t>They desperately need to develop a sense of worth before they can benefit from their Qur’anic education.</a:t>
            </a:r>
          </a:p>
          <a:p>
            <a:r>
              <a:rPr lang="en-GB" dirty="0"/>
              <a:t>Subconsciously, these students want to be liked, accepted, and to feel successful.</a:t>
            </a:r>
          </a:p>
        </p:txBody>
      </p:sp>
    </p:spTree>
    <p:extLst>
      <p:ext uri="{BB962C8B-B14F-4D97-AF65-F5344CB8AC3E}">
        <p14:creationId xmlns:p14="http://schemas.microsoft.com/office/powerpoint/2010/main" val="6757738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9F303-FDFA-433C-93C1-0BDB220A988E}"/>
              </a:ext>
            </a:extLst>
          </p:cNvPr>
          <p:cNvSpPr>
            <a:spLocks noGrp="1"/>
          </p:cNvSpPr>
          <p:nvPr>
            <p:ph type="title"/>
          </p:nvPr>
        </p:nvSpPr>
        <p:spPr/>
        <p:txBody>
          <a:bodyPr/>
          <a:lstStyle/>
          <a:p>
            <a:r>
              <a:rPr lang="en-GB" dirty="0"/>
              <a:t>Tip 15: “Build self-esteem within SEND students.”</a:t>
            </a:r>
          </a:p>
        </p:txBody>
      </p:sp>
      <p:sp>
        <p:nvSpPr>
          <p:cNvPr id="3" name="Content Placeholder 2">
            <a:extLst>
              <a:ext uri="{FF2B5EF4-FFF2-40B4-BE49-F238E27FC236}">
                <a16:creationId xmlns:a16="http://schemas.microsoft.com/office/drawing/2014/main" id="{981577F4-459C-4C3E-9AB3-9D66F6883DB6}"/>
              </a:ext>
            </a:extLst>
          </p:cNvPr>
          <p:cNvSpPr>
            <a:spLocks noGrp="1"/>
          </p:cNvSpPr>
          <p:nvPr>
            <p:ph idx="1"/>
          </p:nvPr>
        </p:nvSpPr>
        <p:spPr/>
        <p:txBody>
          <a:bodyPr>
            <a:normAutofit fontScale="92500" lnSpcReduction="10000"/>
          </a:bodyPr>
          <a:lstStyle/>
          <a:p>
            <a:r>
              <a:rPr lang="en-GB" dirty="0"/>
              <a:t>Always assign small, structured targets and responsibilities. Recognise student potencies, have realistic expectations, and give regular praise for effort within the Qur’an class. </a:t>
            </a:r>
          </a:p>
          <a:p>
            <a:r>
              <a:rPr lang="en-GB" dirty="0"/>
              <a:t>Encourage the student to recognise their strengths, as well as any areas of weakness. </a:t>
            </a:r>
          </a:p>
          <a:p>
            <a:r>
              <a:rPr lang="en-GB" dirty="0"/>
              <a:t>Negotiate targets and give a tangible reward whenever they are met.</a:t>
            </a:r>
          </a:p>
          <a:p>
            <a:r>
              <a:rPr lang="en-GB" dirty="0"/>
              <a:t>Recognise that if a student has good Qur’an recitation skills, then they should be placed with students of similar ability. </a:t>
            </a:r>
          </a:p>
          <a:p>
            <a:r>
              <a:rPr lang="en-GB" dirty="0"/>
              <a:t>Make it a habit to assign responsibilities within the classroom. </a:t>
            </a:r>
          </a:p>
          <a:p>
            <a:r>
              <a:rPr lang="en-GB" dirty="0"/>
              <a:t>Lastly, ensure all staff are informed of a student’s special needs and encourage positive comments.</a:t>
            </a:r>
          </a:p>
        </p:txBody>
      </p:sp>
    </p:spTree>
    <p:extLst>
      <p:ext uri="{BB962C8B-B14F-4D97-AF65-F5344CB8AC3E}">
        <p14:creationId xmlns:p14="http://schemas.microsoft.com/office/powerpoint/2010/main" val="28939005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9F303-FDFA-433C-93C1-0BDB220A988E}"/>
              </a:ext>
            </a:extLst>
          </p:cNvPr>
          <p:cNvSpPr>
            <a:spLocks noGrp="1"/>
          </p:cNvSpPr>
          <p:nvPr>
            <p:ph type="title"/>
          </p:nvPr>
        </p:nvSpPr>
        <p:spPr/>
        <p:txBody>
          <a:bodyPr/>
          <a:lstStyle/>
          <a:p>
            <a:r>
              <a:rPr lang="en-GB" dirty="0"/>
              <a:t>Tip 16: “Implement strategies for giving verbal and written instructions.”</a:t>
            </a:r>
          </a:p>
        </p:txBody>
      </p:sp>
      <p:sp>
        <p:nvSpPr>
          <p:cNvPr id="3" name="Content Placeholder 2">
            <a:extLst>
              <a:ext uri="{FF2B5EF4-FFF2-40B4-BE49-F238E27FC236}">
                <a16:creationId xmlns:a16="http://schemas.microsoft.com/office/drawing/2014/main" id="{981577F4-459C-4C3E-9AB3-9D66F6883DB6}"/>
              </a:ext>
            </a:extLst>
          </p:cNvPr>
          <p:cNvSpPr>
            <a:spLocks noGrp="1"/>
          </p:cNvSpPr>
          <p:nvPr>
            <p:ph idx="1"/>
          </p:nvPr>
        </p:nvSpPr>
        <p:spPr/>
        <p:txBody>
          <a:bodyPr>
            <a:normAutofit fontScale="92500" lnSpcReduction="10000"/>
          </a:bodyPr>
          <a:lstStyle/>
          <a:p>
            <a:r>
              <a:rPr lang="en-GB" dirty="0"/>
              <a:t>Always stand in the same place when giving instructions. By doing so, students will recognise that you are about to give an instruction before you speak. Keep your instructions brief. </a:t>
            </a:r>
          </a:p>
          <a:p>
            <a:r>
              <a:rPr lang="en-GB" dirty="0"/>
              <a:t>To ensure that everyone promptly begins the lesson plan as required, allow students to repeat your instructions to the student standing next to them.</a:t>
            </a:r>
          </a:p>
          <a:p>
            <a:r>
              <a:rPr lang="en-GB" dirty="0"/>
              <a:t>Advise students to whisper the instructions to themselves so that they may meet the lesson requirements from beginning to end. </a:t>
            </a:r>
          </a:p>
          <a:p>
            <a:r>
              <a:rPr lang="en-GB" dirty="0"/>
              <a:t>For written instructions, write the key steps for the Qur’an lesson on the board. </a:t>
            </a:r>
          </a:p>
          <a:p>
            <a:r>
              <a:rPr lang="en-GB" dirty="0"/>
              <a:t>It is also important to give very clear instructions for homework, which should preferably not be left until the end of the lesson.</a:t>
            </a:r>
          </a:p>
        </p:txBody>
      </p:sp>
    </p:spTree>
    <p:extLst>
      <p:ext uri="{BB962C8B-B14F-4D97-AF65-F5344CB8AC3E}">
        <p14:creationId xmlns:p14="http://schemas.microsoft.com/office/powerpoint/2010/main" val="8905066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9F303-FDFA-433C-93C1-0BDB220A988E}"/>
              </a:ext>
            </a:extLst>
          </p:cNvPr>
          <p:cNvSpPr>
            <a:spLocks noGrp="1"/>
          </p:cNvSpPr>
          <p:nvPr>
            <p:ph type="title"/>
          </p:nvPr>
        </p:nvSpPr>
        <p:spPr/>
        <p:txBody>
          <a:bodyPr>
            <a:normAutofit fontScale="90000"/>
          </a:bodyPr>
          <a:lstStyle/>
          <a:p>
            <a:r>
              <a:rPr lang="en-GB" dirty="0"/>
              <a:t>Tip 17: “Use effective strategies when providing Qur’an worksheets and learning materials.”</a:t>
            </a:r>
          </a:p>
        </p:txBody>
      </p:sp>
      <p:sp>
        <p:nvSpPr>
          <p:cNvPr id="3" name="Content Placeholder 2">
            <a:extLst>
              <a:ext uri="{FF2B5EF4-FFF2-40B4-BE49-F238E27FC236}">
                <a16:creationId xmlns:a16="http://schemas.microsoft.com/office/drawing/2014/main" id="{981577F4-459C-4C3E-9AB3-9D66F6883DB6}"/>
              </a:ext>
            </a:extLst>
          </p:cNvPr>
          <p:cNvSpPr>
            <a:spLocks noGrp="1"/>
          </p:cNvSpPr>
          <p:nvPr>
            <p:ph idx="1"/>
          </p:nvPr>
        </p:nvSpPr>
        <p:spPr/>
        <p:txBody>
          <a:bodyPr>
            <a:normAutofit lnSpcReduction="10000"/>
          </a:bodyPr>
          <a:lstStyle/>
          <a:p>
            <a:r>
              <a:rPr lang="en-GB" dirty="0"/>
              <a:t>Make sure that the font for a Qur’an worksheet is set at a minimum size of 12 or 14 points, while also ensuring to use 1.5 line spacing.</a:t>
            </a:r>
          </a:p>
          <a:p>
            <a:r>
              <a:rPr lang="en-GB" dirty="0"/>
              <a:t>Pick a font with an alphabet that mirrors a handwritten alphabet, such as Comic Sans or Century Gothic. </a:t>
            </a:r>
          </a:p>
          <a:p>
            <a:r>
              <a:rPr lang="en-GB" dirty="0"/>
              <a:t>Put the main keywords in bold and provide a list of the key terms at the bottom of the page. </a:t>
            </a:r>
          </a:p>
          <a:p>
            <a:r>
              <a:rPr lang="en-GB" dirty="0"/>
              <a:t>Leave enough space for the student to write their answers.</a:t>
            </a:r>
          </a:p>
          <a:p>
            <a:r>
              <a:rPr lang="en-GB" dirty="0"/>
              <a:t>In essence, always be fully aware of the learning needs and proficiency levels of the Qur’an class before drafting and distributing additional learning resources.</a:t>
            </a:r>
          </a:p>
        </p:txBody>
      </p:sp>
    </p:spTree>
    <p:extLst>
      <p:ext uri="{BB962C8B-B14F-4D97-AF65-F5344CB8AC3E}">
        <p14:creationId xmlns:p14="http://schemas.microsoft.com/office/powerpoint/2010/main" val="5876644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9F303-FDFA-433C-93C1-0BDB220A988E}"/>
              </a:ext>
            </a:extLst>
          </p:cNvPr>
          <p:cNvSpPr>
            <a:spLocks noGrp="1"/>
          </p:cNvSpPr>
          <p:nvPr>
            <p:ph type="title"/>
          </p:nvPr>
        </p:nvSpPr>
        <p:spPr/>
        <p:txBody>
          <a:bodyPr/>
          <a:lstStyle/>
          <a:p>
            <a:r>
              <a:rPr lang="en-GB" dirty="0"/>
              <a:t>Tip 18: “Strategies for giving praise.”</a:t>
            </a:r>
          </a:p>
        </p:txBody>
      </p:sp>
      <p:sp>
        <p:nvSpPr>
          <p:cNvPr id="3" name="Content Placeholder 2">
            <a:extLst>
              <a:ext uri="{FF2B5EF4-FFF2-40B4-BE49-F238E27FC236}">
                <a16:creationId xmlns:a16="http://schemas.microsoft.com/office/drawing/2014/main" id="{981577F4-459C-4C3E-9AB3-9D66F6883DB6}"/>
              </a:ext>
            </a:extLst>
          </p:cNvPr>
          <p:cNvSpPr>
            <a:spLocks noGrp="1"/>
          </p:cNvSpPr>
          <p:nvPr>
            <p:ph idx="1"/>
          </p:nvPr>
        </p:nvSpPr>
        <p:spPr/>
        <p:txBody>
          <a:bodyPr>
            <a:normAutofit fontScale="77500" lnSpcReduction="20000"/>
          </a:bodyPr>
          <a:lstStyle/>
          <a:p>
            <a:r>
              <a:rPr lang="en-GB" dirty="0"/>
              <a:t>Praise is often more effective when given in private. In public settings, it can be issued in the form of unobtrusive signals, using simple phrases or positive body language. Some useful phrases for giving praise are:</a:t>
            </a:r>
          </a:p>
          <a:p>
            <a:r>
              <a:rPr lang="en-GB" dirty="0"/>
              <a:t>– “Well done, </a:t>
            </a:r>
            <a:r>
              <a:rPr lang="en-GB" dirty="0" err="1"/>
              <a:t>mā</a:t>
            </a:r>
            <a:r>
              <a:rPr lang="en-GB" dirty="0"/>
              <a:t> </a:t>
            </a:r>
            <a:r>
              <a:rPr lang="en-GB" dirty="0" err="1"/>
              <a:t>shā</a:t>
            </a:r>
            <a:r>
              <a:rPr lang="en-GB" dirty="0"/>
              <a:t> </a:t>
            </a:r>
            <a:r>
              <a:rPr lang="en-GB" dirty="0" err="1"/>
              <a:t>Allāh</a:t>
            </a:r>
            <a:r>
              <a:rPr lang="en-GB" dirty="0"/>
              <a:t>! You looked at the Arabic word very carefully.”</a:t>
            </a:r>
          </a:p>
          <a:p>
            <a:r>
              <a:rPr lang="en-GB" dirty="0"/>
              <a:t>– “I liked the way how you thought about what word would make sense in that sentence.”</a:t>
            </a:r>
          </a:p>
          <a:p>
            <a:r>
              <a:rPr lang="en-GB" dirty="0"/>
              <a:t>“Brilliant! You realised something did not sound right in that Qur’anic verse, so you went</a:t>
            </a:r>
          </a:p>
          <a:p>
            <a:r>
              <a:rPr lang="en-GB" dirty="0"/>
              <a:t>back, reviewed, and corrected yourself.”</a:t>
            </a:r>
          </a:p>
          <a:p>
            <a:r>
              <a:rPr lang="en-GB" dirty="0"/>
              <a:t>– “It was a good idea to sound out the beginning of the word and then read the rest of the</a:t>
            </a:r>
          </a:p>
          <a:p>
            <a:r>
              <a:rPr lang="en-GB" dirty="0"/>
              <a:t>Qur’anic verse to check what word would fit.”</a:t>
            </a:r>
          </a:p>
          <a:p>
            <a:r>
              <a:rPr lang="en-GB" dirty="0"/>
              <a:t>– “I noticed you paused at each recommended stop sign. Good work!”</a:t>
            </a:r>
          </a:p>
          <a:p>
            <a:r>
              <a:rPr lang="en-GB" dirty="0"/>
              <a:t>– “That recitation was very fluent and smooth, with very minimal stuttering.”</a:t>
            </a:r>
          </a:p>
        </p:txBody>
      </p:sp>
    </p:spTree>
    <p:extLst>
      <p:ext uri="{BB962C8B-B14F-4D97-AF65-F5344CB8AC3E}">
        <p14:creationId xmlns:p14="http://schemas.microsoft.com/office/powerpoint/2010/main" val="5432684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9F303-FDFA-433C-93C1-0BDB220A988E}"/>
              </a:ext>
            </a:extLst>
          </p:cNvPr>
          <p:cNvSpPr>
            <a:spLocks noGrp="1"/>
          </p:cNvSpPr>
          <p:nvPr>
            <p:ph type="title"/>
          </p:nvPr>
        </p:nvSpPr>
        <p:spPr/>
        <p:txBody>
          <a:bodyPr/>
          <a:lstStyle/>
          <a:p>
            <a:r>
              <a:rPr lang="en-GB" dirty="0"/>
              <a:t>Tip 19: “Make the Qur’an accessible to all!”</a:t>
            </a:r>
          </a:p>
        </p:txBody>
      </p:sp>
      <p:sp>
        <p:nvSpPr>
          <p:cNvPr id="3" name="Content Placeholder 2">
            <a:extLst>
              <a:ext uri="{FF2B5EF4-FFF2-40B4-BE49-F238E27FC236}">
                <a16:creationId xmlns:a16="http://schemas.microsoft.com/office/drawing/2014/main" id="{981577F4-459C-4C3E-9AB3-9D66F6883DB6}"/>
              </a:ext>
            </a:extLst>
          </p:cNvPr>
          <p:cNvSpPr>
            <a:spLocks noGrp="1"/>
          </p:cNvSpPr>
          <p:nvPr>
            <p:ph idx="1"/>
          </p:nvPr>
        </p:nvSpPr>
        <p:spPr/>
        <p:txBody>
          <a:bodyPr>
            <a:normAutofit/>
          </a:bodyPr>
          <a:lstStyle/>
          <a:p>
            <a:r>
              <a:rPr lang="en-GB" dirty="0"/>
              <a:t>The bottom line is to make the Qur’an accessible to anyone and everyone. No learner should feel far removed from the Qur’an. </a:t>
            </a:r>
          </a:p>
          <a:p>
            <a:r>
              <a:rPr lang="en-GB" dirty="0"/>
              <a:t>It is our duty as Qur’an teachers to ensure that every SEND student can progress and connect with the Qur’an just as much as a learner without such a condition.</a:t>
            </a:r>
          </a:p>
        </p:txBody>
      </p:sp>
    </p:spTree>
    <p:extLst>
      <p:ext uri="{BB962C8B-B14F-4D97-AF65-F5344CB8AC3E}">
        <p14:creationId xmlns:p14="http://schemas.microsoft.com/office/powerpoint/2010/main" val="25564035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9F303-FDFA-433C-93C1-0BDB220A988E}"/>
              </a:ext>
            </a:extLst>
          </p:cNvPr>
          <p:cNvSpPr>
            <a:spLocks noGrp="1"/>
          </p:cNvSpPr>
          <p:nvPr>
            <p:ph type="title"/>
          </p:nvPr>
        </p:nvSpPr>
        <p:spPr/>
        <p:txBody>
          <a:bodyPr/>
          <a:lstStyle/>
          <a:p>
            <a:r>
              <a:rPr lang="en-GB" dirty="0"/>
              <a:t>Tip 20: “They are human!”</a:t>
            </a:r>
          </a:p>
        </p:txBody>
      </p:sp>
    </p:spTree>
    <p:extLst>
      <p:ext uri="{BB962C8B-B14F-4D97-AF65-F5344CB8AC3E}">
        <p14:creationId xmlns:p14="http://schemas.microsoft.com/office/powerpoint/2010/main" val="15019242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TotalTime>
  <Words>2186</Words>
  <Application>Microsoft Office PowerPoint</Application>
  <PresentationFormat>Widescreen</PresentationFormat>
  <Paragraphs>115</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Calibri Light</vt:lpstr>
      <vt:lpstr>Office Theme</vt:lpstr>
      <vt:lpstr>Top Tips to Teach Qur’an to SEN students</vt:lpstr>
      <vt:lpstr>Introduction</vt:lpstr>
      <vt:lpstr>Key Aims of this session</vt:lpstr>
      <vt:lpstr>Tip 1: “Know your learners.”</vt:lpstr>
      <vt:lpstr>Tip 2: “Consider obtaining a diagnosis assessment.”</vt:lpstr>
      <vt:lpstr>Tip 3: “Invest in SEND training and qualifications.”</vt:lpstr>
      <vt:lpstr>Tip 4: “What are the student’s strengths and weaknesses?”</vt:lpstr>
      <vt:lpstr>Tip 5: “Visual learning is very common for SEN students.”</vt:lpstr>
      <vt:lpstr>Tip 6: “Support students with hearing impairments.”</vt:lpstr>
      <vt:lpstr>Tip 7: “Support students with visual impairments.”</vt:lpstr>
      <vt:lpstr>Tip 8: “Create resources which build upon the student’s learning.”</vt:lpstr>
      <vt:lpstr>Tip 9: “Try not to panic, but keep on trying!”</vt:lpstr>
      <vt:lpstr>Tip 10: “Break down the learning process.”</vt:lpstr>
      <vt:lpstr>Tip 11: “Use Islamic Studies Resources for SEND students.”</vt:lpstr>
      <vt:lpstr>Tip 12: “Support students with weak auditory and visual memory.”</vt:lpstr>
      <vt:lpstr>Tip 13: “Support students with poor concentration skills.”</vt:lpstr>
      <vt:lpstr>Tip 14: “Support students with social, emotional, and behavioural difficulties.”</vt:lpstr>
      <vt:lpstr>Tip 15: “Build self-esteem within SEND students.”</vt:lpstr>
      <vt:lpstr>Tip 16: “Implement strategies for giving verbal and written instructions.”</vt:lpstr>
      <vt:lpstr>Tip 17: “Use effective strategies when providing Qur’an worksheets and learning materials.”</vt:lpstr>
      <vt:lpstr>Tip 18: “Strategies for giving praise.”</vt:lpstr>
      <vt:lpstr>Tip 19: “Make the Qur’an accessible to all!”</vt:lpstr>
      <vt:lpstr>Tip 20: “They are human!”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Teaching Qur’an to SEN students</dc:title>
  <dc:creator>Ishaaq Jasat</dc:creator>
  <cp:lastModifiedBy>Ishaaq Jasat</cp:lastModifiedBy>
  <cp:revision>1</cp:revision>
  <dcterms:created xsi:type="dcterms:W3CDTF">2022-01-13T17:36:00Z</dcterms:created>
  <dcterms:modified xsi:type="dcterms:W3CDTF">2022-01-13T18:06:23Z</dcterms:modified>
</cp:coreProperties>
</file>