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C0E0AE-0365-4C6B-80DF-BB566C5A67BF}" v="39" dt="2019-02-23T10:11:48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 " userId="cfd15c9f9aebcd26" providerId="LiveId" clId="{FFC0E0AE-0365-4C6B-80DF-BB566C5A67BF}"/>
    <pc:docChg chg="custSel addSld delSld modSld">
      <pc:chgData name=" " userId="cfd15c9f9aebcd26" providerId="LiveId" clId="{FFC0E0AE-0365-4C6B-80DF-BB566C5A67BF}" dt="2019-02-27T22:43:59.460" v="1579" actId="2696"/>
      <pc:docMkLst>
        <pc:docMk/>
      </pc:docMkLst>
      <pc:sldChg chg="modSp del">
        <pc:chgData name=" " userId="cfd15c9f9aebcd26" providerId="LiveId" clId="{FFC0E0AE-0365-4C6B-80DF-BB566C5A67BF}" dt="2019-02-27T22:43:59.460" v="1579" actId="2696"/>
        <pc:sldMkLst>
          <pc:docMk/>
          <pc:sldMk cId="4106211429" sldId="256"/>
        </pc:sldMkLst>
        <pc:spChg chg="mod">
          <ac:chgData name=" " userId="cfd15c9f9aebcd26" providerId="LiveId" clId="{FFC0E0AE-0365-4C6B-80DF-BB566C5A67BF}" dt="2019-02-23T09:47:48.601" v="44" actId="20577"/>
          <ac:spMkLst>
            <pc:docMk/>
            <pc:sldMk cId="4106211429" sldId="256"/>
            <ac:spMk id="2" creationId="{7E59BB48-ACC1-4D9F-896A-DC4D5D7011AB}"/>
          </ac:spMkLst>
        </pc:spChg>
      </pc:sldChg>
      <pc:sldChg chg="modSp add">
        <pc:chgData name=" " userId="cfd15c9f9aebcd26" providerId="LiveId" clId="{FFC0E0AE-0365-4C6B-80DF-BB566C5A67BF}" dt="2019-02-23T09:50:07.553" v="175" actId="13926"/>
        <pc:sldMkLst>
          <pc:docMk/>
          <pc:sldMk cId="3697887294" sldId="258"/>
        </pc:sldMkLst>
        <pc:spChg chg="mod">
          <ac:chgData name=" " userId="cfd15c9f9aebcd26" providerId="LiveId" clId="{FFC0E0AE-0365-4C6B-80DF-BB566C5A67BF}" dt="2019-02-23T09:49:43.748" v="145" actId="20577"/>
          <ac:spMkLst>
            <pc:docMk/>
            <pc:sldMk cId="3697887294" sldId="258"/>
            <ac:spMk id="2" creationId="{BFBCEA64-CDF7-4047-9CDA-9D837E69DF64}"/>
          </ac:spMkLst>
        </pc:spChg>
        <pc:spChg chg="mod">
          <ac:chgData name=" " userId="cfd15c9f9aebcd26" providerId="LiveId" clId="{FFC0E0AE-0365-4C6B-80DF-BB566C5A67BF}" dt="2019-02-23T09:50:07.553" v="175" actId="13926"/>
          <ac:spMkLst>
            <pc:docMk/>
            <pc:sldMk cId="3697887294" sldId="258"/>
            <ac:spMk id="3" creationId="{96122C7C-24A0-421E-95E9-E389ADE45CED}"/>
          </ac:spMkLst>
        </pc:spChg>
      </pc:sldChg>
      <pc:sldChg chg="modSp add">
        <pc:chgData name=" " userId="cfd15c9f9aebcd26" providerId="LiveId" clId="{FFC0E0AE-0365-4C6B-80DF-BB566C5A67BF}" dt="2019-02-23T09:50:51.937" v="245" actId="13926"/>
        <pc:sldMkLst>
          <pc:docMk/>
          <pc:sldMk cId="4082126415" sldId="259"/>
        </pc:sldMkLst>
        <pc:spChg chg="mod">
          <ac:chgData name=" " userId="cfd15c9f9aebcd26" providerId="LiveId" clId="{FFC0E0AE-0365-4C6B-80DF-BB566C5A67BF}" dt="2019-02-23T09:50:26.687" v="221" actId="20577"/>
          <ac:spMkLst>
            <pc:docMk/>
            <pc:sldMk cId="4082126415" sldId="259"/>
            <ac:spMk id="2" creationId="{BFBCEA64-CDF7-4047-9CDA-9D837E69DF64}"/>
          </ac:spMkLst>
        </pc:spChg>
        <pc:spChg chg="mod">
          <ac:chgData name=" " userId="cfd15c9f9aebcd26" providerId="LiveId" clId="{FFC0E0AE-0365-4C6B-80DF-BB566C5A67BF}" dt="2019-02-23T09:50:51.937" v="245" actId="13926"/>
          <ac:spMkLst>
            <pc:docMk/>
            <pc:sldMk cId="4082126415" sldId="259"/>
            <ac:spMk id="3" creationId="{96122C7C-24A0-421E-95E9-E389ADE45CED}"/>
          </ac:spMkLst>
        </pc:spChg>
      </pc:sldChg>
      <pc:sldChg chg="modSp add">
        <pc:chgData name=" " userId="cfd15c9f9aebcd26" providerId="LiveId" clId="{FFC0E0AE-0365-4C6B-80DF-BB566C5A67BF}" dt="2019-02-23T09:52:13.503" v="432" actId="20577"/>
        <pc:sldMkLst>
          <pc:docMk/>
          <pc:sldMk cId="2413064655" sldId="260"/>
        </pc:sldMkLst>
        <pc:spChg chg="mod">
          <ac:chgData name=" " userId="cfd15c9f9aebcd26" providerId="LiveId" clId="{FFC0E0AE-0365-4C6B-80DF-BB566C5A67BF}" dt="2019-02-23T09:52:13.503" v="432" actId="20577"/>
          <ac:spMkLst>
            <pc:docMk/>
            <pc:sldMk cId="2413064655" sldId="260"/>
            <ac:spMk id="2" creationId="{BFBCEA64-CDF7-4047-9CDA-9D837E69DF64}"/>
          </ac:spMkLst>
        </pc:spChg>
        <pc:spChg chg="mod">
          <ac:chgData name=" " userId="cfd15c9f9aebcd26" providerId="LiveId" clId="{FFC0E0AE-0365-4C6B-80DF-BB566C5A67BF}" dt="2019-02-23T09:52:00.754" v="428" actId="13926"/>
          <ac:spMkLst>
            <pc:docMk/>
            <pc:sldMk cId="2413064655" sldId="260"/>
            <ac:spMk id="3" creationId="{96122C7C-24A0-421E-95E9-E389ADE45CED}"/>
          </ac:spMkLst>
        </pc:spChg>
      </pc:sldChg>
      <pc:sldChg chg="modSp add">
        <pc:chgData name=" " userId="cfd15c9f9aebcd26" providerId="LiveId" clId="{FFC0E0AE-0365-4C6B-80DF-BB566C5A67BF}" dt="2019-02-23T09:54:51.655" v="729" actId="13926"/>
        <pc:sldMkLst>
          <pc:docMk/>
          <pc:sldMk cId="2304313390" sldId="261"/>
        </pc:sldMkLst>
        <pc:spChg chg="mod">
          <ac:chgData name=" " userId="cfd15c9f9aebcd26" providerId="LiveId" clId="{FFC0E0AE-0365-4C6B-80DF-BB566C5A67BF}" dt="2019-02-23T09:53:56.176" v="667" actId="20577"/>
          <ac:spMkLst>
            <pc:docMk/>
            <pc:sldMk cId="2304313390" sldId="261"/>
            <ac:spMk id="2" creationId="{BFBCEA64-CDF7-4047-9CDA-9D837E69DF64}"/>
          </ac:spMkLst>
        </pc:spChg>
        <pc:spChg chg="mod">
          <ac:chgData name=" " userId="cfd15c9f9aebcd26" providerId="LiveId" clId="{FFC0E0AE-0365-4C6B-80DF-BB566C5A67BF}" dt="2019-02-23T09:54:51.655" v="729" actId="13926"/>
          <ac:spMkLst>
            <pc:docMk/>
            <pc:sldMk cId="2304313390" sldId="261"/>
            <ac:spMk id="3" creationId="{96122C7C-24A0-421E-95E9-E389ADE45CED}"/>
          </ac:spMkLst>
        </pc:spChg>
      </pc:sldChg>
      <pc:sldChg chg="modSp add">
        <pc:chgData name=" " userId="cfd15c9f9aebcd26" providerId="LiveId" clId="{FFC0E0AE-0365-4C6B-80DF-BB566C5A67BF}" dt="2019-02-23T10:01:03.968" v="918" actId="13926"/>
        <pc:sldMkLst>
          <pc:docMk/>
          <pc:sldMk cId="4044374878" sldId="262"/>
        </pc:sldMkLst>
        <pc:spChg chg="mod">
          <ac:chgData name=" " userId="cfd15c9f9aebcd26" providerId="LiveId" clId="{FFC0E0AE-0365-4C6B-80DF-BB566C5A67BF}" dt="2019-02-23T10:00:34.633" v="872" actId="20577"/>
          <ac:spMkLst>
            <pc:docMk/>
            <pc:sldMk cId="4044374878" sldId="262"/>
            <ac:spMk id="2" creationId="{BFBCEA64-CDF7-4047-9CDA-9D837E69DF64}"/>
          </ac:spMkLst>
        </pc:spChg>
        <pc:spChg chg="mod">
          <ac:chgData name=" " userId="cfd15c9f9aebcd26" providerId="LiveId" clId="{FFC0E0AE-0365-4C6B-80DF-BB566C5A67BF}" dt="2019-02-23T10:01:03.968" v="918" actId="13926"/>
          <ac:spMkLst>
            <pc:docMk/>
            <pc:sldMk cId="4044374878" sldId="262"/>
            <ac:spMk id="3" creationId="{96122C7C-24A0-421E-95E9-E389ADE45CED}"/>
          </ac:spMkLst>
        </pc:spChg>
      </pc:sldChg>
      <pc:sldChg chg="modSp add">
        <pc:chgData name=" " userId="cfd15c9f9aebcd26" providerId="LiveId" clId="{FFC0E0AE-0365-4C6B-80DF-BB566C5A67BF}" dt="2019-02-23T10:01:57.097" v="1035" actId="13926"/>
        <pc:sldMkLst>
          <pc:docMk/>
          <pc:sldMk cId="921748251" sldId="263"/>
        </pc:sldMkLst>
        <pc:spChg chg="mod">
          <ac:chgData name=" " userId="cfd15c9f9aebcd26" providerId="LiveId" clId="{FFC0E0AE-0365-4C6B-80DF-BB566C5A67BF}" dt="2019-02-23T10:01:35.167" v="994" actId="20577"/>
          <ac:spMkLst>
            <pc:docMk/>
            <pc:sldMk cId="921748251" sldId="263"/>
            <ac:spMk id="2" creationId="{BFBCEA64-CDF7-4047-9CDA-9D837E69DF64}"/>
          </ac:spMkLst>
        </pc:spChg>
        <pc:spChg chg="mod">
          <ac:chgData name=" " userId="cfd15c9f9aebcd26" providerId="LiveId" clId="{FFC0E0AE-0365-4C6B-80DF-BB566C5A67BF}" dt="2019-02-23T10:01:57.097" v="1035" actId="13926"/>
          <ac:spMkLst>
            <pc:docMk/>
            <pc:sldMk cId="921748251" sldId="263"/>
            <ac:spMk id="3" creationId="{96122C7C-24A0-421E-95E9-E389ADE45CED}"/>
          </ac:spMkLst>
        </pc:spChg>
      </pc:sldChg>
      <pc:sldChg chg="modSp add">
        <pc:chgData name=" " userId="cfd15c9f9aebcd26" providerId="LiveId" clId="{FFC0E0AE-0365-4C6B-80DF-BB566C5A67BF}" dt="2019-02-23T10:04:02.044" v="1200" actId="13926"/>
        <pc:sldMkLst>
          <pc:docMk/>
          <pc:sldMk cId="1668723069" sldId="264"/>
        </pc:sldMkLst>
        <pc:spChg chg="mod">
          <ac:chgData name=" " userId="cfd15c9f9aebcd26" providerId="LiveId" clId="{FFC0E0AE-0365-4C6B-80DF-BB566C5A67BF}" dt="2019-02-23T10:02:57.718" v="1122" actId="20577"/>
          <ac:spMkLst>
            <pc:docMk/>
            <pc:sldMk cId="1668723069" sldId="264"/>
            <ac:spMk id="2" creationId="{BFBCEA64-CDF7-4047-9CDA-9D837E69DF64}"/>
          </ac:spMkLst>
        </pc:spChg>
        <pc:spChg chg="mod">
          <ac:chgData name=" " userId="cfd15c9f9aebcd26" providerId="LiveId" clId="{FFC0E0AE-0365-4C6B-80DF-BB566C5A67BF}" dt="2019-02-23T10:04:02.044" v="1200" actId="13926"/>
          <ac:spMkLst>
            <pc:docMk/>
            <pc:sldMk cId="1668723069" sldId="264"/>
            <ac:spMk id="3" creationId="{96122C7C-24A0-421E-95E9-E389ADE45CED}"/>
          </ac:spMkLst>
        </pc:spChg>
      </pc:sldChg>
      <pc:sldChg chg="modSp add">
        <pc:chgData name=" " userId="cfd15c9f9aebcd26" providerId="LiveId" clId="{FFC0E0AE-0365-4C6B-80DF-BB566C5A67BF}" dt="2019-02-23T10:06:49.068" v="1345" actId="13926"/>
        <pc:sldMkLst>
          <pc:docMk/>
          <pc:sldMk cId="3983543663" sldId="265"/>
        </pc:sldMkLst>
        <pc:spChg chg="mod">
          <ac:chgData name=" " userId="cfd15c9f9aebcd26" providerId="LiveId" clId="{FFC0E0AE-0365-4C6B-80DF-BB566C5A67BF}" dt="2019-02-23T10:05:51.620" v="1269" actId="20577"/>
          <ac:spMkLst>
            <pc:docMk/>
            <pc:sldMk cId="3983543663" sldId="265"/>
            <ac:spMk id="2" creationId="{BFBCEA64-CDF7-4047-9CDA-9D837E69DF64}"/>
          </ac:spMkLst>
        </pc:spChg>
        <pc:spChg chg="mod">
          <ac:chgData name=" " userId="cfd15c9f9aebcd26" providerId="LiveId" clId="{FFC0E0AE-0365-4C6B-80DF-BB566C5A67BF}" dt="2019-02-23T10:06:49.068" v="1345" actId="13926"/>
          <ac:spMkLst>
            <pc:docMk/>
            <pc:sldMk cId="3983543663" sldId="265"/>
            <ac:spMk id="3" creationId="{96122C7C-24A0-421E-95E9-E389ADE45CED}"/>
          </ac:spMkLst>
        </pc:spChg>
      </pc:sldChg>
      <pc:sldChg chg="modSp add">
        <pc:chgData name=" " userId="cfd15c9f9aebcd26" providerId="LiveId" clId="{FFC0E0AE-0365-4C6B-80DF-BB566C5A67BF}" dt="2019-02-23T10:12:31.645" v="1541" actId="20577"/>
        <pc:sldMkLst>
          <pc:docMk/>
          <pc:sldMk cId="877563452" sldId="266"/>
        </pc:sldMkLst>
        <pc:spChg chg="mod">
          <ac:chgData name=" " userId="cfd15c9f9aebcd26" providerId="LiveId" clId="{FFC0E0AE-0365-4C6B-80DF-BB566C5A67BF}" dt="2019-02-23T10:08:57.966" v="1405" actId="20577"/>
          <ac:spMkLst>
            <pc:docMk/>
            <pc:sldMk cId="877563452" sldId="266"/>
            <ac:spMk id="2" creationId="{BFBCEA64-CDF7-4047-9CDA-9D837E69DF64}"/>
          </ac:spMkLst>
        </pc:spChg>
        <pc:spChg chg="mod">
          <ac:chgData name=" " userId="cfd15c9f9aebcd26" providerId="LiveId" clId="{FFC0E0AE-0365-4C6B-80DF-BB566C5A67BF}" dt="2019-02-23T10:12:31.645" v="1541" actId="20577"/>
          <ac:spMkLst>
            <pc:docMk/>
            <pc:sldMk cId="877563452" sldId="266"/>
            <ac:spMk id="3" creationId="{96122C7C-24A0-421E-95E9-E389ADE45CED}"/>
          </ac:spMkLst>
        </pc:spChg>
      </pc:sldChg>
      <pc:sldChg chg="modSp add">
        <pc:chgData name=" " userId="cfd15c9f9aebcd26" providerId="LiveId" clId="{FFC0E0AE-0365-4C6B-80DF-BB566C5A67BF}" dt="2019-02-23T10:13:02.767" v="1578" actId="13926"/>
        <pc:sldMkLst>
          <pc:docMk/>
          <pc:sldMk cId="3721200155" sldId="267"/>
        </pc:sldMkLst>
        <pc:spChg chg="mod">
          <ac:chgData name=" " userId="cfd15c9f9aebcd26" providerId="LiveId" clId="{FFC0E0AE-0365-4C6B-80DF-BB566C5A67BF}" dt="2019-02-23T10:11:56.810" v="1504" actId="20577"/>
          <ac:spMkLst>
            <pc:docMk/>
            <pc:sldMk cId="3721200155" sldId="267"/>
            <ac:spMk id="2" creationId="{BFBCEA64-CDF7-4047-9CDA-9D837E69DF64}"/>
          </ac:spMkLst>
        </pc:spChg>
        <pc:spChg chg="mod">
          <ac:chgData name=" " userId="cfd15c9f9aebcd26" providerId="LiveId" clId="{FFC0E0AE-0365-4C6B-80DF-BB566C5A67BF}" dt="2019-02-23T10:13:02.767" v="1578" actId="13926"/>
          <ac:spMkLst>
            <pc:docMk/>
            <pc:sldMk cId="3721200155" sldId="267"/>
            <ac:spMk id="3" creationId="{96122C7C-24A0-421E-95E9-E389ADE45CED}"/>
          </ac:spMkLst>
        </pc:spChg>
      </pc:sldChg>
      <pc:sldChg chg="add">
        <pc:chgData name=" " userId="cfd15c9f9aebcd26" providerId="LiveId" clId="{FFC0E0AE-0365-4C6B-80DF-BB566C5A67BF}" dt="2019-02-23T09:41:28.502" v="10"/>
        <pc:sldMkLst>
          <pc:docMk/>
          <pc:sldMk cId="3158990565" sldId="268"/>
        </pc:sldMkLst>
      </pc:sldChg>
      <pc:sldChg chg="add">
        <pc:chgData name=" " userId="cfd15c9f9aebcd26" providerId="LiveId" clId="{FFC0E0AE-0365-4C6B-80DF-BB566C5A67BF}" dt="2019-02-23T09:41:29.043" v="11"/>
        <pc:sldMkLst>
          <pc:docMk/>
          <pc:sldMk cId="2465103309" sldId="269"/>
        </pc:sldMkLst>
      </pc:sldChg>
      <pc:sldChg chg="add">
        <pc:chgData name=" " userId="cfd15c9f9aebcd26" providerId="LiveId" clId="{FFC0E0AE-0365-4C6B-80DF-BB566C5A67BF}" dt="2019-02-23T09:41:29.537" v="12"/>
        <pc:sldMkLst>
          <pc:docMk/>
          <pc:sldMk cId="562157193" sldId="270"/>
        </pc:sldMkLst>
      </pc:sldChg>
      <pc:sldChg chg="add">
        <pc:chgData name=" " userId="cfd15c9f9aebcd26" providerId="LiveId" clId="{FFC0E0AE-0365-4C6B-80DF-BB566C5A67BF}" dt="2019-02-23T09:41:30.029" v="13"/>
        <pc:sldMkLst>
          <pc:docMk/>
          <pc:sldMk cId="632024356" sldId="271"/>
        </pc:sldMkLst>
      </pc:sldChg>
      <pc:sldChg chg="add">
        <pc:chgData name=" " userId="cfd15c9f9aebcd26" providerId="LiveId" clId="{FFC0E0AE-0365-4C6B-80DF-BB566C5A67BF}" dt="2019-02-23T09:41:30.497" v="14"/>
        <pc:sldMkLst>
          <pc:docMk/>
          <pc:sldMk cId="1754567785" sldId="272"/>
        </pc:sldMkLst>
      </pc:sldChg>
      <pc:sldChg chg="add">
        <pc:chgData name=" " userId="cfd15c9f9aebcd26" providerId="LiveId" clId="{FFC0E0AE-0365-4C6B-80DF-BB566C5A67BF}" dt="2019-02-23T09:41:30.998" v="15"/>
        <pc:sldMkLst>
          <pc:docMk/>
          <pc:sldMk cId="3193254076" sldId="273"/>
        </pc:sldMkLst>
      </pc:sldChg>
      <pc:sldChg chg="add">
        <pc:chgData name=" " userId="cfd15c9f9aebcd26" providerId="LiveId" clId="{FFC0E0AE-0365-4C6B-80DF-BB566C5A67BF}" dt="2019-02-23T09:41:31.470" v="16"/>
        <pc:sldMkLst>
          <pc:docMk/>
          <pc:sldMk cId="1119067907" sldId="274"/>
        </pc:sldMkLst>
      </pc:sldChg>
      <pc:sldChg chg="add">
        <pc:chgData name=" " userId="cfd15c9f9aebcd26" providerId="LiveId" clId="{FFC0E0AE-0365-4C6B-80DF-BB566C5A67BF}" dt="2019-02-23T09:41:32.586" v="17"/>
        <pc:sldMkLst>
          <pc:docMk/>
          <pc:sldMk cId="2473318922" sldId="275"/>
        </pc:sldMkLst>
      </pc:sldChg>
      <pc:sldChg chg="add">
        <pc:chgData name=" " userId="cfd15c9f9aebcd26" providerId="LiveId" clId="{FFC0E0AE-0365-4C6B-80DF-BB566C5A67BF}" dt="2019-02-23T09:41:33.072" v="18"/>
        <pc:sldMkLst>
          <pc:docMk/>
          <pc:sldMk cId="1865729561" sldId="276"/>
        </pc:sldMkLst>
      </pc:sldChg>
      <pc:sldChg chg="add">
        <pc:chgData name=" " userId="cfd15c9f9aebcd26" providerId="LiveId" clId="{FFC0E0AE-0365-4C6B-80DF-BB566C5A67BF}" dt="2019-02-23T09:41:33.542" v="19"/>
        <pc:sldMkLst>
          <pc:docMk/>
          <pc:sldMk cId="3860413031" sldId="277"/>
        </pc:sldMkLst>
      </pc:sldChg>
      <pc:sldChg chg="add">
        <pc:chgData name=" " userId="cfd15c9f9aebcd26" providerId="LiveId" clId="{FFC0E0AE-0365-4C6B-80DF-BB566C5A67BF}" dt="2019-02-23T09:41:33.969" v="20"/>
        <pc:sldMkLst>
          <pc:docMk/>
          <pc:sldMk cId="774100416" sldId="278"/>
        </pc:sldMkLst>
      </pc:sldChg>
      <pc:sldChg chg="add">
        <pc:chgData name=" " userId="cfd15c9f9aebcd26" providerId="LiveId" clId="{FFC0E0AE-0365-4C6B-80DF-BB566C5A67BF}" dt="2019-02-23T09:41:34.380" v="21"/>
        <pc:sldMkLst>
          <pc:docMk/>
          <pc:sldMk cId="3214803464" sldId="279"/>
        </pc:sldMkLst>
      </pc:sldChg>
      <pc:sldChg chg="add">
        <pc:chgData name=" " userId="cfd15c9f9aebcd26" providerId="LiveId" clId="{FFC0E0AE-0365-4C6B-80DF-BB566C5A67BF}" dt="2019-02-23T09:41:36.923" v="22"/>
        <pc:sldMkLst>
          <pc:docMk/>
          <pc:sldMk cId="3253737070" sldId="280"/>
        </pc:sldMkLst>
      </pc:sldChg>
      <pc:sldChg chg="add">
        <pc:chgData name=" " userId="cfd15c9f9aebcd26" providerId="LiveId" clId="{FFC0E0AE-0365-4C6B-80DF-BB566C5A67BF}" dt="2019-02-23T09:41:37.451" v="23"/>
        <pc:sldMkLst>
          <pc:docMk/>
          <pc:sldMk cId="4210521076" sldId="281"/>
        </pc:sldMkLst>
      </pc:sldChg>
      <pc:sldChg chg="add">
        <pc:chgData name=" " userId="cfd15c9f9aebcd26" providerId="LiveId" clId="{FFC0E0AE-0365-4C6B-80DF-BB566C5A67BF}" dt="2019-02-23T09:41:39.955" v="24"/>
        <pc:sldMkLst>
          <pc:docMk/>
          <pc:sldMk cId="3823397780" sldId="282"/>
        </pc:sldMkLst>
      </pc:sldChg>
      <pc:sldChg chg="add">
        <pc:chgData name=" " userId="cfd15c9f9aebcd26" providerId="LiveId" clId="{FFC0E0AE-0365-4C6B-80DF-BB566C5A67BF}" dt="2019-02-23T09:41:40.687" v="25"/>
        <pc:sldMkLst>
          <pc:docMk/>
          <pc:sldMk cId="3656369943" sldId="283"/>
        </pc:sldMkLst>
      </pc:sldChg>
      <pc:sldChg chg="add">
        <pc:chgData name=" " userId="cfd15c9f9aebcd26" providerId="LiveId" clId="{FFC0E0AE-0365-4C6B-80DF-BB566C5A67BF}" dt="2019-02-23T09:41:41.433" v="26"/>
        <pc:sldMkLst>
          <pc:docMk/>
          <pc:sldMk cId="2855140614" sldId="284"/>
        </pc:sldMkLst>
      </pc:sldChg>
      <pc:sldChg chg="add">
        <pc:chgData name=" " userId="cfd15c9f9aebcd26" providerId="LiveId" clId="{FFC0E0AE-0365-4C6B-80DF-BB566C5A67BF}" dt="2019-02-23T09:41:42.442" v="27"/>
        <pc:sldMkLst>
          <pc:docMk/>
          <pc:sldMk cId="2914791903" sldId="285"/>
        </pc:sldMkLst>
      </pc:sldChg>
      <pc:sldChg chg="add">
        <pc:chgData name=" " userId="cfd15c9f9aebcd26" providerId="LiveId" clId="{FFC0E0AE-0365-4C6B-80DF-BB566C5A67BF}" dt="2019-02-23T09:41:45.279" v="28"/>
        <pc:sldMkLst>
          <pc:docMk/>
          <pc:sldMk cId="766142113" sldId="286"/>
        </pc:sldMkLst>
      </pc:sldChg>
      <pc:sldChg chg="add">
        <pc:chgData name=" " userId="cfd15c9f9aebcd26" providerId="LiveId" clId="{FFC0E0AE-0365-4C6B-80DF-BB566C5A67BF}" dt="2019-02-23T09:41:46.035" v="29"/>
        <pc:sldMkLst>
          <pc:docMk/>
          <pc:sldMk cId="1244616259" sldId="287"/>
        </pc:sldMkLst>
      </pc:sldChg>
      <pc:sldChg chg="add">
        <pc:chgData name=" " userId="cfd15c9f9aebcd26" providerId="LiveId" clId="{FFC0E0AE-0365-4C6B-80DF-BB566C5A67BF}" dt="2019-02-23T09:41:46.890" v="30"/>
        <pc:sldMkLst>
          <pc:docMk/>
          <pc:sldMk cId="1286580861" sldId="288"/>
        </pc:sldMkLst>
      </pc:sldChg>
      <pc:sldChg chg="add">
        <pc:chgData name=" " userId="cfd15c9f9aebcd26" providerId="LiveId" clId="{FFC0E0AE-0365-4C6B-80DF-BB566C5A67BF}" dt="2019-02-23T09:41:47.666" v="31"/>
        <pc:sldMkLst>
          <pc:docMk/>
          <pc:sldMk cId="1212613865" sldId="289"/>
        </pc:sldMkLst>
      </pc:sldChg>
      <pc:sldChg chg="add">
        <pc:chgData name=" " userId="cfd15c9f9aebcd26" providerId="LiveId" clId="{FFC0E0AE-0365-4C6B-80DF-BB566C5A67BF}" dt="2019-02-23T09:41:48.466" v="32"/>
        <pc:sldMkLst>
          <pc:docMk/>
          <pc:sldMk cId="1895091443" sldId="290"/>
        </pc:sldMkLst>
      </pc:sldChg>
      <pc:sldChg chg="add">
        <pc:chgData name=" " userId="cfd15c9f9aebcd26" providerId="LiveId" clId="{FFC0E0AE-0365-4C6B-80DF-BB566C5A67BF}" dt="2019-02-23T09:41:49.220" v="33"/>
        <pc:sldMkLst>
          <pc:docMk/>
          <pc:sldMk cId="851036489" sldId="291"/>
        </pc:sldMkLst>
      </pc:sldChg>
      <pc:sldChg chg="add">
        <pc:chgData name=" " userId="cfd15c9f9aebcd26" providerId="LiveId" clId="{FFC0E0AE-0365-4C6B-80DF-BB566C5A67BF}" dt="2019-02-23T09:41:49.912" v="34"/>
        <pc:sldMkLst>
          <pc:docMk/>
          <pc:sldMk cId="1652482031" sldId="292"/>
        </pc:sldMkLst>
      </pc:sldChg>
      <pc:sldChg chg="add">
        <pc:chgData name=" " userId="cfd15c9f9aebcd26" providerId="LiveId" clId="{FFC0E0AE-0365-4C6B-80DF-BB566C5A67BF}" dt="2019-02-23T09:41:50.661" v="35"/>
        <pc:sldMkLst>
          <pc:docMk/>
          <pc:sldMk cId="4258097802" sldId="293"/>
        </pc:sldMkLst>
      </pc:sldChg>
      <pc:sldChg chg="add">
        <pc:chgData name=" " userId="cfd15c9f9aebcd26" providerId="LiveId" clId="{FFC0E0AE-0365-4C6B-80DF-BB566C5A67BF}" dt="2019-02-23T09:41:51.334" v="36"/>
        <pc:sldMkLst>
          <pc:docMk/>
          <pc:sldMk cId="1340951092" sldId="294"/>
        </pc:sldMkLst>
      </pc:sldChg>
      <pc:sldChg chg="add">
        <pc:chgData name=" " userId="cfd15c9f9aebcd26" providerId="LiveId" clId="{FFC0E0AE-0365-4C6B-80DF-BB566C5A67BF}" dt="2019-02-23T09:41:52.039" v="37"/>
        <pc:sldMkLst>
          <pc:docMk/>
          <pc:sldMk cId="1345742187" sldId="29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5EE7C-09A7-483C-B86A-15E11CE894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1F7FCE-CA1A-471E-9D56-A624B5B22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2C367-2C43-416A-A4B3-A506D73A3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FDDB-2E12-4804-B59F-9F142D16F743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D3FCF-05F4-40AC-A099-45D13A2D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AB5EC-E28B-4E3B-A4E9-A03B8E9DE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DF62D-98BD-48DF-AD74-110333DD7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144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75404-612A-4984-BBA1-B6B66F547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B9BE8-B83A-48C7-90EC-4C771786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49329-0EC4-465B-A4F3-8FDFD27AF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FDDB-2E12-4804-B59F-9F142D16F743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F5946-3E65-43E7-9C99-C1808FA6E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AA21A-3D80-4424-8BE0-7B6E77939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DF62D-98BD-48DF-AD74-110333DD7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411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52EE8-DE58-438E-9156-7C45D3526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09115-1D94-4CD4-931B-CBB7B31CA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A592E-A7E8-4949-A25E-CE3D6274E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FDDB-2E12-4804-B59F-9F142D16F743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A8D28-FAF4-47CA-AD1D-089B21E98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32142-C416-46D5-A080-450469389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DF62D-98BD-48DF-AD74-110333DD7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23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F37C0-2FD7-4270-8BDF-17D74426E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2FC74-867F-4479-9FEF-D151546BAF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30A24A-9A87-4C4E-BC28-CE39C53EA7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01D19D-6DCE-44F8-B07D-68A901818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FDDB-2E12-4804-B59F-9F142D16F743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2CFC14-1C4E-4FF1-BFF6-998EC7619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4812D-6AFF-4B0E-A85A-09615ABB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DF62D-98BD-48DF-AD74-110333DD7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591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B305D-44DD-4611-A2A4-958C3D1C6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0252B-F3F0-47EF-B0A3-C83ED7D55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D0916-F3DB-467B-8D5B-559B8F9EE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8D1D1A-B694-47D3-9F3B-2AEF062C25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3C9E9C-8A74-4D56-B887-00A8F42346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4BF60C-A530-48C6-89F3-A586B14F7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FDDB-2E12-4804-B59F-9F142D16F743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933E73-42F0-48C1-8926-D3276D7DA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631870-545A-438C-93ED-CD752EB70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DF62D-98BD-48DF-AD74-110333DD7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396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CA573-C4B5-46B2-BB81-B88457556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382345-640C-4EE3-99DF-2E9219B7E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FDDB-2E12-4804-B59F-9F142D16F743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EA43E-965F-46F4-B4E5-04A544379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3EAE5-C160-4515-A279-FA1C5328C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DF62D-98BD-48DF-AD74-110333DD7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61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6125C9-DE47-4D02-B3CF-036BEA6C9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FDDB-2E12-4804-B59F-9F142D16F743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EECF93-DB64-48C8-9F4C-16D077C9A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62082-973B-4DA0-900B-E40541705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DF62D-98BD-48DF-AD74-110333DD7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678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98D15-7525-4DDC-BF4A-DB71F2621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CFEAD-B663-44D2-8F2D-21D69CCE8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E2511-35D8-445E-AC03-9FD2DF0390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FEE07B-23A8-4496-B6FC-2966DE4FC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FDDB-2E12-4804-B59F-9F142D16F743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47D10F-1E13-45B4-A7FE-7D13BA925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11A5A-552E-40D7-8225-25B0B704B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DF62D-98BD-48DF-AD74-110333DD7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48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6EA26-B408-4313-896A-6A3E459AA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CCAA85-14FB-4688-B440-4182249D43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99A41-CBA5-4199-B3A3-02DD08BA7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E813C7-1A43-47BA-8636-1F1733EAF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FDDB-2E12-4804-B59F-9F142D16F743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EA44A2-4961-4759-BBA6-F67ABBF0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6AB62-D07D-46AC-A0D2-B268B016E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DF62D-98BD-48DF-AD74-110333DD7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46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F35C1-C07A-4F5B-B235-80B53F57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9FBF45-7115-4BDB-B1F1-36606ADC3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CCA8-1005-4981-9903-A87FAB3E6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FDDB-2E12-4804-B59F-9F142D16F743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6C819-574B-4090-B06E-6B75765EB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34EC2-E6DB-43DA-8FCD-7B348F27D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DF62D-98BD-48DF-AD74-110333DD7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326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090571-BAA5-4745-AE76-B4962B88D7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328E32-282A-49B6-8BE1-355C7B6AFA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51DD9-E136-45AF-A5C4-7FB482060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FDDB-2E12-4804-B59F-9F142D16F743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BCB99-B0F6-4B8E-AE7D-21E093E29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31D41-46CA-4200-B64E-C92A43BE7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DF62D-98BD-48DF-AD74-110333DD7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451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984149-9D92-496A-BE02-4F03FA2FF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FBDAA-BFF4-4015-8D03-6CD43B33D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3A52A-E1E0-4BFB-9706-DE8A3DB5E6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DFDDB-2E12-4804-B59F-9F142D16F743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C204C-B96F-4821-979A-2F44FE7D22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7BC39-064E-4EE7-9A72-C7C45D5B9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DF62D-98BD-48DF-AD74-110333DD7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609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2617" y="976508"/>
            <a:ext cx="5525305" cy="2367221"/>
          </a:xfrm>
        </p:spPr>
        <p:txBody>
          <a:bodyPr>
            <a:normAutofit/>
          </a:bodyPr>
          <a:lstStyle/>
          <a:p>
            <a:r>
              <a:rPr lang="en-GB" sz="5400" dirty="0"/>
              <a:t>My </a:t>
            </a:r>
            <a:r>
              <a:rPr lang="en-GB" sz="5400" dirty="0" err="1"/>
              <a:t>Hifdh</a:t>
            </a:r>
            <a:r>
              <a:rPr lang="en-GB" sz="5400" dirty="0"/>
              <a:t> Quiz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2617" y="3531204"/>
            <a:ext cx="5530919" cy="1606576"/>
          </a:xfrm>
        </p:spPr>
        <p:txBody>
          <a:bodyPr>
            <a:normAutofit/>
          </a:bodyPr>
          <a:lstStyle/>
          <a:p>
            <a:r>
              <a:rPr lang="en-GB" dirty="0"/>
              <a:t>Questions &amp; answers bank</a:t>
            </a:r>
          </a:p>
        </p:txBody>
      </p:sp>
      <p:pic>
        <p:nvPicPr>
          <p:cNvPr id="21" name="Graphic 6" descr="Smart Phone">
            <a:extLst>
              <a:ext uri="{FF2B5EF4-FFF2-40B4-BE49-F238E27FC236}">
                <a16:creationId xmlns:a16="http://schemas.microsoft.com/office/drawing/2014/main" id="{6C9D99C2-00A9-40FE-9CD7-30F9F7503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16373" y="1649879"/>
            <a:ext cx="2799103" cy="279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79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Q1: How many Surahs are there in The Quran?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A. 174</a:t>
            </a:r>
          </a:p>
          <a:p>
            <a:r>
              <a:rPr lang="en-GB" dirty="0"/>
              <a:t>B. 124</a:t>
            </a:r>
          </a:p>
          <a:p>
            <a:r>
              <a:rPr lang="en-GB" dirty="0"/>
              <a:t>C. 104</a:t>
            </a:r>
          </a:p>
          <a:p>
            <a:r>
              <a:rPr lang="en-GB" dirty="0">
                <a:highlight>
                  <a:srgbClr val="FFFF00"/>
                </a:highlight>
              </a:rPr>
              <a:t>D. 114</a:t>
            </a:r>
          </a:p>
        </p:txBody>
      </p:sp>
    </p:spTree>
    <p:extLst>
      <p:ext uri="{BB962C8B-B14F-4D97-AF65-F5344CB8AC3E}">
        <p14:creationId xmlns:p14="http://schemas.microsoft.com/office/powerpoint/2010/main" val="3697887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Q2: How many </a:t>
            </a:r>
            <a:r>
              <a:rPr lang="en-GB" dirty="0" err="1"/>
              <a:t>Juz</a:t>
            </a:r>
            <a:r>
              <a:rPr lang="en-GB" dirty="0"/>
              <a:t> are there in The Qur’an?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A. 13</a:t>
            </a:r>
          </a:p>
          <a:p>
            <a:r>
              <a:rPr lang="en-GB" dirty="0"/>
              <a:t>B. 20</a:t>
            </a:r>
          </a:p>
          <a:p>
            <a:r>
              <a:rPr lang="en-GB" dirty="0">
                <a:highlight>
                  <a:srgbClr val="FFFF00"/>
                </a:highlight>
              </a:rPr>
              <a:t>C. 30</a:t>
            </a:r>
          </a:p>
          <a:p>
            <a:r>
              <a:rPr lang="en-GB" dirty="0"/>
              <a:t>D. 40</a:t>
            </a:r>
          </a:p>
        </p:txBody>
      </p:sp>
    </p:spTree>
    <p:extLst>
      <p:ext uri="{BB962C8B-B14F-4D97-AF65-F5344CB8AC3E}">
        <p14:creationId xmlns:p14="http://schemas.microsoft.com/office/powerpoint/2010/main" val="4082126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Q3: In which </a:t>
            </a:r>
            <a:r>
              <a:rPr lang="en-GB" dirty="0" err="1"/>
              <a:t>Juz</a:t>
            </a:r>
            <a:r>
              <a:rPr lang="en-GB" dirty="0"/>
              <a:t> contains the verse ‘</a:t>
            </a:r>
            <a:r>
              <a:rPr lang="en-GB" dirty="0" err="1"/>
              <a:t>Aayatul</a:t>
            </a:r>
            <a:r>
              <a:rPr lang="en-GB" dirty="0"/>
              <a:t> </a:t>
            </a:r>
            <a:r>
              <a:rPr lang="en-GB" dirty="0" err="1"/>
              <a:t>Kursi</a:t>
            </a:r>
            <a:r>
              <a:rPr lang="en-GB" dirty="0"/>
              <a:t>’?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ighlight>
                  <a:srgbClr val="FFFF00"/>
                </a:highlight>
              </a:rPr>
              <a:t>A. 3</a:t>
            </a:r>
            <a:r>
              <a:rPr lang="en-GB" baseline="30000" dirty="0">
                <a:highlight>
                  <a:srgbClr val="FFFF00"/>
                </a:highlight>
              </a:rPr>
              <a:t>rd</a:t>
            </a:r>
            <a:r>
              <a:rPr lang="en-GB" dirty="0">
                <a:highlight>
                  <a:srgbClr val="FFFF00"/>
                </a:highlight>
              </a:rPr>
              <a:t> </a:t>
            </a:r>
            <a:r>
              <a:rPr lang="en-GB" dirty="0" err="1">
                <a:highlight>
                  <a:srgbClr val="FFFF00"/>
                </a:highlight>
              </a:rPr>
              <a:t>Juz</a:t>
            </a:r>
            <a:endParaRPr lang="en-GB" dirty="0">
              <a:highlight>
                <a:srgbClr val="FFFF00"/>
              </a:highlight>
            </a:endParaRPr>
          </a:p>
          <a:p>
            <a:r>
              <a:rPr lang="en-GB" dirty="0"/>
              <a:t>B. 7</a:t>
            </a:r>
            <a:r>
              <a:rPr lang="en-GB" baseline="30000" dirty="0"/>
              <a:t>th</a:t>
            </a:r>
            <a:r>
              <a:rPr lang="en-GB" dirty="0"/>
              <a:t> </a:t>
            </a:r>
            <a:r>
              <a:rPr lang="en-GB" dirty="0" err="1"/>
              <a:t>Juz</a:t>
            </a:r>
            <a:endParaRPr lang="en-GB" dirty="0"/>
          </a:p>
          <a:p>
            <a:r>
              <a:rPr lang="en-GB" dirty="0"/>
              <a:t>C. 1</a:t>
            </a:r>
            <a:r>
              <a:rPr lang="en-GB" baseline="30000" dirty="0"/>
              <a:t>st</a:t>
            </a:r>
            <a:r>
              <a:rPr lang="en-GB" dirty="0"/>
              <a:t> </a:t>
            </a:r>
            <a:r>
              <a:rPr lang="en-GB" dirty="0" err="1"/>
              <a:t>Juz</a:t>
            </a:r>
            <a:endParaRPr lang="en-GB" dirty="0"/>
          </a:p>
          <a:p>
            <a:r>
              <a:rPr lang="en-GB" dirty="0"/>
              <a:t>D. 5</a:t>
            </a:r>
            <a:r>
              <a:rPr lang="en-GB" baseline="30000" dirty="0"/>
              <a:t>th</a:t>
            </a:r>
            <a:r>
              <a:rPr lang="en-GB" dirty="0"/>
              <a:t> </a:t>
            </a:r>
            <a:r>
              <a:rPr lang="en-GB" dirty="0" err="1"/>
              <a:t>Juz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3064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Q4: What is the longest Surah in the Qur’an?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A. Al </a:t>
            </a:r>
            <a:r>
              <a:rPr lang="en-GB" dirty="0" err="1"/>
              <a:t>Imraan</a:t>
            </a:r>
            <a:endParaRPr lang="en-GB" dirty="0"/>
          </a:p>
          <a:p>
            <a:r>
              <a:rPr lang="en-GB" dirty="0">
                <a:highlight>
                  <a:srgbClr val="FFFF00"/>
                </a:highlight>
              </a:rPr>
              <a:t>B. Al Baqarah</a:t>
            </a:r>
          </a:p>
          <a:p>
            <a:r>
              <a:rPr lang="en-GB" dirty="0"/>
              <a:t>C. Al </a:t>
            </a:r>
            <a:r>
              <a:rPr lang="en-GB" dirty="0" err="1"/>
              <a:t>Muzzammil</a:t>
            </a:r>
            <a:endParaRPr lang="en-GB" dirty="0"/>
          </a:p>
          <a:p>
            <a:r>
              <a:rPr lang="en-GB" dirty="0"/>
              <a:t>D. Al Jinn</a:t>
            </a:r>
          </a:p>
        </p:txBody>
      </p:sp>
    </p:spTree>
    <p:extLst>
      <p:ext uri="{BB962C8B-B14F-4D97-AF65-F5344CB8AC3E}">
        <p14:creationId xmlns:p14="http://schemas.microsoft.com/office/powerpoint/2010/main" val="2304313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Q5: How many Surahs in the Qur’an start with the word ‘</a:t>
            </a:r>
            <a:r>
              <a:rPr lang="en-GB" dirty="0" err="1"/>
              <a:t>Qul</a:t>
            </a:r>
            <a:r>
              <a:rPr lang="en-GB" dirty="0"/>
              <a:t>’?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ighlight>
                  <a:srgbClr val="FFFF00"/>
                </a:highlight>
              </a:rPr>
              <a:t>A. Five</a:t>
            </a:r>
          </a:p>
          <a:p>
            <a:r>
              <a:rPr lang="en-GB" dirty="0"/>
              <a:t>B. Three</a:t>
            </a:r>
          </a:p>
          <a:p>
            <a:r>
              <a:rPr lang="en-GB" dirty="0"/>
              <a:t>C. Four</a:t>
            </a:r>
          </a:p>
          <a:p>
            <a:r>
              <a:rPr lang="en-GB" dirty="0"/>
              <a:t>D. Six</a:t>
            </a:r>
          </a:p>
        </p:txBody>
      </p:sp>
    </p:spTree>
    <p:extLst>
      <p:ext uri="{BB962C8B-B14F-4D97-AF65-F5344CB8AC3E}">
        <p14:creationId xmlns:p14="http://schemas.microsoft.com/office/powerpoint/2010/main" val="4044374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Q6: In which city was The Qur’an first revealed 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A. Jeddah</a:t>
            </a:r>
          </a:p>
          <a:p>
            <a:r>
              <a:rPr lang="en-GB" dirty="0"/>
              <a:t>B. Madinah</a:t>
            </a:r>
          </a:p>
          <a:p>
            <a:r>
              <a:rPr lang="en-GB" dirty="0">
                <a:highlight>
                  <a:srgbClr val="FFFF00"/>
                </a:highlight>
              </a:rPr>
              <a:t>C. Makkah</a:t>
            </a:r>
          </a:p>
          <a:p>
            <a:r>
              <a:rPr lang="en-GB" dirty="0"/>
              <a:t>D. </a:t>
            </a:r>
            <a:r>
              <a:rPr lang="en-GB" dirty="0" err="1"/>
              <a:t>Ta’if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1748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Q7: What is the name of the first Surah that was revealed in The Qur’an?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A. Surah Baqarah</a:t>
            </a:r>
          </a:p>
          <a:p>
            <a:r>
              <a:rPr lang="en-GB" dirty="0"/>
              <a:t>B. Surah </a:t>
            </a:r>
            <a:r>
              <a:rPr lang="en-GB" dirty="0" err="1"/>
              <a:t>Falaq</a:t>
            </a:r>
            <a:endParaRPr lang="en-GB" dirty="0"/>
          </a:p>
          <a:p>
            <a:r>
              <a:rPr lang="en-GB" dirty="0"/>
              <a:t>C. Surah </a:t>
            </a:r>
            <a:r>
              <a:rPr lang="en-GB" dirty="0" err="1"/>
              <a:t>Faatihah</a:t>
            </a:r>
            <a:endParaRPr lang="en-GB" dirty="0"/>
          </a:p>
          <a:p>
            <a:r>
              <a:rPr lang="en-GB" dirty="0">
                <a:highlight>
                  <a:srgbClr val="FFFF00"/>
                </a:highlight>
              </a:rPr>
              <a:t>D. Surah </a:t>
            </a:r>
            <a:r>
              <a:rPr lang="en-GB" dirty="0" err="1">
                <a:highlight>
                  <a:srgbClr val="FFFF00"/>
                </a:highlight>
              </a:rPr>
              <a:t>Alaq</a:t>
            </a:r>
            <a:endParaRPr lang="en-GB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6872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Q8: Which Surah is called the heart of the Qur’an?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ighlight>
                  <a:srgbClr val="FFFF00"/>
                </a:highlight>
              </a:rPr>
              <a:t>A. Surah Yaseen</a:t>
            </a:r>
          </a:p>
          <a:p>
            <a:r>
              <a:rPr lang="en-GB" dirty="0"/>
              <a:t>B. Surah </a:t>
            </a:r>
            <a:r>
              <a:rPr lang="en-GB" dirty="0" err="1"/>
              <a:t>Zilzal</a:t>
            </a:r>
            <a:endParaRPr lang="en-GB" dirty="0"/>
          </a:p>
          <a:p>
            <a:r>
              <a:rPr lang="en-GB" dirty="0"/>
              <a:t>C. Surah Hajj</a:t>
            </a:r>
          </a:p>
          <a:p>
            <a:r>
              <a:rPr lang="en-GB" dirty="0"/>
              <a:t>D. Surah </a:t>
            </a:r>
            <a:r>
              <a:rPr lang="en-GB" dirty="0" err="1"/>
              <a:t>Fath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3543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Q9: Which Surah does NOT start with Bismillah?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A. Surah </a:t>
            </a:r>
            <a:r>
              <a:rPr lang="en-GB" dirty="0" err="1"/>
              <a:t>Lahab</a:t>
            </a:r>
            <a:endParaRPr lang="en-GB" dirty="0"/>
          </a:p>
          <a:p>
            <a:r>
              <a:rPr lang="en-GB" dirty="0">
                <a:highlight>
                  <a:srgbClr val="FFFF00"/>
                </a:highlight>
              </a:rPr>
              <a:t>B. Surah </a:t>
            </a:r>
            <a:r>
              <a:rPr lang="en-GB" dirty="0" err="1">
                <a:highlight>
                  <a:srgbClr val="FFFF00"/>
                </a:highlight>
              </a:rPr>
              <a:t>Tawbah</a:t>
            </a:r>
            <a:endParaRPr lang="en-GB" dirty="0">
              <a:highlight>
                <a:srgbClr val="FFFF00"/>
              </a:highlight>
            </a:endParaRPr>
          </a:p>
          <a:p>
            <a:r>
              <a:rPr lang="en-GB" dirty="0"/>
              <a:t>C. Surah </a:t>
            </a:r>
            <a:r>
              <a:rPr lang="en-GB" dirty="0" err="1"/>
              <a:t>Anfaal</a:t>
            </a:r>
            <a:endParaRPr lang="en-GB" dirty="0"/>
          </a:p>
          <a:p>
            <a:r>
              <a:rPr lang="en-GB" dirty="0"/>
              <a:t>D. Surah </a:t>
            </a:r>
            <a:r>
              <a:rPr lang="en-GB" dirty="0" err="1"/>
              <a:t>Ikhlaas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7563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Q10: What is the shortest Surah in the Qur’an?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A. Surah </a:t>
            </a:r>
            <a:r>
              <a:rPr lang="en-GB" dirty="0" err="1"/>
              <a:t>Asr</a:t>
            </a:r>
            <a:endParaRPr lang="en-GB" dirty="0"/>
          </a:p>
          <a:p>
            <a:r>
              <a:rPr lang="en-GB" dirty="0"/>
              <a:t>B. Surah </a:t>
            </a:r>
            <a:r>
              <a:rPr lang="en-GB" dirty="0" err="1"/>
              <a:t>Ma’edah</a:t>
            </a:r>
            <a:endParaRPr lang="en-GB" dirty="0"/>
          </a:p>
          <a:p>
            <a:r>
              <a:rPr lang="en-GB" dirty="0">
                <a:highlight>
                  <a:srgbClr val="FFFF00"/>
                </a:highlight>
              </a:rPr>
              <a:t>C. Surah </a:t>
            </a:r>
            <a:r>
              <a:rPr lang="en-GB" dirty="0" err="1">
                <a:highlight>
                  <a:srgbClr val="FFFF00"/>
                </a:highlight>
              </a:rPr>
              <a:t>Kawthar</a:t>
            </a:r>
            <a:endParaRPr lang="en-GB" dirty="0">
              <a:highlight>
                <a:srgbClr val="FFFF00"/>
              </a:highlight>
            </a:endParaRPr>
          </a:p>
          <a:p>
            <a:r>
              <a:rPr lang="en-GB" dirty="0"/>
              <a:t>D. Surah Mulk</a:t>
            </a:r>
          </a:p>
        </p:txBody>
      </p:sp>
    </p:spTree>
    <p:extLst>
      <p:ext uri="{BB962C8B-B14F-4D97-AF65-F5344CB8AC3E}">
        <p14:creationId xmlns:p14="http://schemas.microsoft.com/office/powerpoint/2010/main" val="3721200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990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103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157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024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567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254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067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318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729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413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100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03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737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5210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3977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369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140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7919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142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6162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580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613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0914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0364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4820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0978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9510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EA64-CDF7-4047-9CDA-9D837E69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2C7C-24A0-421E-95E9-E389ADE4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742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273</Words>
  <Application>Microsoft Office PowerPoint</Application>
  <PresentationFormat>Widescreen</PresentationFormat>
  <Paragraphs>52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My Hifdh Quiz </vt:lpstr>
      <vt:lpstr>Q1: How many Surahs are there in The Quran?</vt:lpstr>
      <vt:lpstr>Q2: How many Juz are there in The Qur’an?</vt:lpstr>
      <vt:lpstr>Q3: In which Juz contains the verse ‘Aayatul Kursi’?</vt:lpstr>
      <vt:lpstr>Q4: What is the longest Surah in the Qur’an?</vt:lpstr>
      <vt:lpstr>Q5: How many Surahs in the Qur’an start with the word ‘Qul’?</vt:lpstr>
      <vt:lpstr>Q6: In which city was The Qur’an first revealed in?</vt:lpstr>
      <vt:lpstr>Q7: What is the name of the first Surah that was revealed in The Qur’an?</vt:lpstr>
      <vt:lpstr>Q8: Which Surah is called the heart of the Qur’an?</vt:lpstr>
      <vt:lpstr>Q9: Which Surah does NOT start with Bismillah?</vt:lpstr>
      <vt:lpstr>Q10: What is the shortest Surah in the Qur’an?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Hifdh Quiz </dc:title>
  <dc:creator> </dc:creator>
  <cp:lastModifiedBy> </cp:lastModifiedBy>
  <cp:revision>2</cp:revision>
  <dcterms:created xsi:type="dcterms:W3CDTF">2019-02-23T09:37:26Z</dcterms:created>
  <dcterms:modified xsi:type="dcterms:W3CDTF">2019-02-27T22:44:09Z</dcterms:modified>
</cp:coreProperties>
</file>