
<file path=[Content_Types].xml><?xml version="1.0" encoding="utf-8"?>
<Types xmlns="http://schemas.openxmlformats.org/package/2006/content-types">
  <Default Extension="glb" ContentType="model/gltf.binary"/>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1" r:id="rId1"/>
  </p:sldMasterIdLst>
  <p:notesMasterIdLst>
    <p:notesMasterId r:id="rId17"/>
  </p:notesMasterIdLst>
  <p:sldIdLst>
    <p:sldId id="256" r:id="rId2"/>
    <p:sldId id="258" r:id="rId3"/>
    <p:sldId id="265" r:id="rId4"/>
    <p:sldId id="261" r:id="rId5"/>
    <p:sldId id="263" r:id="rId6"/>
    <p:sldId id="259" r:id="rId7"/>
    <p:sldId id="266" r:id="rId8"/>
    <p:sldId id="267" r:id="rId9"/>
    <p:sldId id="270" r:id="rId10"/>
    <p:sldId id="260" r:id="rId11"/>
    <p:sldId id="269" r:id="rId12"/>
    <p:sldId id="268" r:id="rId13"/>
    <p:sldId id="262" r:id="rId14"/>
    <p:sldId id="272" r:id="rId15"/>
    <p:sldId id="27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EFB"/>
    <a:srgbClr val="FFF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5110"/>
    <p:restoredTop sz="88365"/>
  </p:normalViewPr>
  <p:slideViewPr>
    <p:cSldViewPr snapToGrid="0">
      <p:cViewPr varScale="1">
        <p:scale>
          <a:sx n="59" d="100"/>
          <a:sy n="59" d="100"/>
        </p:scale>
        <p:origin x="19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16EF00-D18E-4C20-BB57-847C4A52DD90}" type="doc">
      <dgm:prSet loTypeId="urn:microsoft.com/office/officeart/2005/8/layout/vList2" loCatId="list" qsTypeId="urn:microsoft.com/office/officeart/2005/8/quickstyle/simple3" qsCatId="simple" csTypeId="urn:microsoft.com/office/officeart/2005/8/colors/colorful2" csCatId="colorful" phldr="1"/>
      <dgm:spPr/>
      <dgm:t>
        <a:bodyPr/>
        <a:lstStyle/>
        <a:p>
          <a:endParaRPr lang="en-US"/>
        </a:p>
      </dgm:t>
    </dgm:pt>
    <dgm:pt modelId="{D7D0B320-5C7B-47FE-9D68-7A71F5AE3453}">
      <dgm:prSet/>
      <dgm:spPr/>
      <dgm:t>
        <a:bodyPr/>
        <a:lstStyle/>
        <a:p>
          <a:r>
            <a:rPr lang="en-US" baseline="0" dirty="0"/>
            <a:t>Ramadan is the Month of Qur’an. </a:t>
          </a:r>
          <a:endParaRPr lang="en-US" dirty="0"/>
        </a:p>
      </dgm:t>
    </dgm:pt>
    <dgm:pt modelId="{F680004E-9801-4446-9DB7-C213815CED38}" type="parTrans" cxnId="{AA0B17EE-3CE5-4F13-8EBD-361430CBAB17}">
      <dgm:prSet/>
      <dgm:spPr/>
      <dgm:t>
        <a:bodyPr/>
        <a:lstStyle/>
        <a:p>
          <a:endParaRPr lang="en-US"/>
        </a:p>
      </dgm:t>
    </dgm:pt>
    <dgm:pt modelId="{B6CCF38C-7431-4B65-B5AE-BC3393D4770B}" type="sibTrans" cxnId="{AA0B17EE-3CE5-4F13-8EBD-361430CBAB17}">
      <dgm:prSet/>
      <dgm:spPr/>
      <dgm:t>
        <a:bodyPr/>
        <a:lstStyle/>
        <a:p>
          <a:endParaRPr lang="en-US"/>
        </a:p>
      </dgm:t>
    </dgm:pt>
    <dgm:pt modelId="{30B56131-E061-494E-AC5E-6368B363EC7B}">
      <dgm:prSet/>
      <dgm:spPr/>
      <dgm:t>
        <a:bodyPr/>
        <a:lstStyle/>
        <a:p>
          <a:r>
            <a:rPr lang="en-US" baseline="0" dirty="0"/>
            <a:t>Prophet </a:t>
          </a:r>
          <a:r>
            <a:rPr lang="en-US" baseline="0" dirty="0">
              <a:latin typeface="KFGQPC Arabic Symbols 01" panose="02000000000000000000" pitchFamily="2" charset="2"/>
            </a:rPr>
            <a:t>g </a:t>
          </a:r>
          <a:r>
            <a:rPr lang="en-US" baseline="0" dirty="0"/>
            <a:t>recited to Jibril </a:t>
          </a:r>
          <a:r>
            <a:rPr lang="en-US" baseline="0" dirty="0">
              <a:latin typeface="KFGQPC Arabic Symbols 01" panose="02000000000000000000" pitchFamily="2" charset="2"/>
            </a:rPr>
            <a:t>n </a:t>
          </a:r>
          <a:r>
            <a:rPr lang="en-US" baseline="0" dirty="0"/>
            <a:t>every Ramadan. Twice in final year.</a:t>
          </a:r>
          <a:endParaRPr lang="en-US" dirty="0"/>
        </a:p>
      </dgm:t>
    </dgm:pt>
    <dgm:pt modelId="{AA378BBE-CD67-4A82-8969-573695669CD3}" type="parTrans" cxnId="{896C9D12-9716-4B80-AA42-0DF091E176D3}">
      <dgm:prSet/>
      <dgm:spPr/>
      <dgm:t>
        <a:bodyPr/>
        <a:lstStyle/>
        <a:p>
          <a:endParaRPr lang="en-US"/>
        </a:p>
      </dgm:t>
    </dgm:pt>
    <dgm:pt modelId="{ACFB02C4-5AE7-446F-86C4-B1BBCF9D4B26}" type="sibTrans" cxnId="{896C9D12-9716-4B80-AA42-0DF091E176D3}">
      <dgm:prSet/>
      <dgm:spPr/>
      <dgm:t>
        <a:bodyPr/>
        <a:lstStyle/>
        <a:p>
          <a:endParaRPr lang="en-US"/>
        </a:p>
      </dgm:t>
    </dgm:pt>
    <dgm:pt modelId="{CAE9765B-5F6E-41FC-B7F3-8140AE08ECD2}">
      <dgm:prSet/>
      <dgm:spPr/>
      <dgm:t>
        <a:bodyPr/>
        <a:lstStyle/>
        <a:p>
          <a:r>
            <a:rPr lang="en-US" baseline="0" dirty="0"/>
            <a:t>Continuous practice of Ummah during Tarawih – </a:t>
          </a:r>
          <a:r>
            <a:rPr lang="en-US" b="1" baseline="0" dirty="0"/>
            <a:t>to connect people to the Qur’an during Ramadan.</a:t>
          </a:r>
          <a:endParaRPr lang="en-US" dirty="0"/>
        </a:p>
      </dgm:t>
    </dgm:pt>
    <dgm:pt modelId="{0142B7D7-FF32-4427-AB4C-1C5FC150E480}" type="parTrans" cxnId="{D409E9BC-A1BF-493B-9BB1-0F675D4C4023}">
      <dgm:prSet/>
      <dgm:spPr/>
      <dgm:t>
        <a:bodyPr/>
        <a:lstStyle/>
        <a:p>
          <a:endParaRPr lang="en-US"/>
        </a:p>
      </dgm:t>
    </dgm:pt>
    <dgm:pt modelId="{C7CFE541-AD2A-4899-AEB6-06FCB055CC06}" type="sibTrans" cxnId="{D409E9BC-A1BF-493B-9BB1-0F675D4C4023}">
      <dgm:prSet/>
      <dgm:spPr/>
      <dgm:t>
        <a:bodyPr/>
        <a:lstStyle/>
        <a:p>
          <a:endParaRPr lang="en-US"/>
        </a:p>
      </dgm:t>
    </dgm:pt>
    <dgm:pt modelId="{F7AAF824-7454-48D1-8E94-2AB8F0FD70AD}">
      <dgm:prSet/>
      <dgm:spPr/>
      <dgm:t>
        <a:bodyPr/>
        <a:lstStyle/>
        <a:p>
          <a:r>
            <a:rPr lang="en-US" baseline="0" dirty="0"/>
            <a:t>Not a soulless ritual or parrot-fashion. Our recitation should be a means of </a:t>
          </a:r>
          <a:r>
            <a:rPr lang="en-US" b="1" baseline="0" dirty="0">
              <a:solidFill>
                <a:schemeClr val="bg1"/>
              </a:solidFill>
            </a:rPr>
            <a:t>connecting people to Allah</a:t>
          </a:r>
          <a:r>
            <a:rPr lang="en-US" baseline="0" dirty="0">
              <a:solidFill>
                <a:schemeClr val="bg1"/>
              </a:solidFill>
            </a:rPr>
            <a:t> </a:t>
          </a:r>
          <a:r>
            <a:rPr lang="en-US" baseline="0" dirty="0"/>
            <a:t>by facilitating </a:t>
          </a:r>
          <a:r>
            <a:rPr lang="en-US" b="1" baseline="0" dirty="0"/>
            <a:t>reflection</a:t>
          </a:r>
          <a:r>
            <a:rPr lang="en-US" baseline="0" dirty="0"/>
            <a:t> and </a:t>
          </a:r>
          <a:r>
            <a:rPr lang="en-US" b="1" baseline="0" dirty="0"/>
            <a:t>contemplation</a:t>
          </a:r>
          <a:r>
            <a:rPr lang="en-US" baseline="0" dirty="0"/>
            <a:t> (</a:t>
          </a:r>
          <a:r>
            <a:rPr lang="en-US" baseline="0" dirty="0" err="1"/>
            <a:t>tadabbur</a:t>
          </a:r>
          <a:r>
            <a:rPr lang="en-US" baseline="0" dirty="0"/>
            <a:t>).</a:t>
          </a:r>
          <a:endParaRPr lang="en-US" dirty="0"/>
        </a:p>
      </dgm:t>
    </dgm:pt>
    <dgm:pt modelId="{1AFB8511-1F9D-4C71-AD12-DDA8454BDED8}" type="parTrans" cxnId="{75A2E3D6-250D-40A8-A58D-1CF2058516CC}">
      <dgm:prSet/>
      <dgm:spPr/>
      <dgm:t>
        <a:bodyPr/>
        <a:lstStyle/>
        <a:p>
          <a:endParaRPr lang="en-US"/>
        </a:p>
      </dgm:t>
    </dgm:pt>
    <dgm:pt modelId="{12CB9B98-AC61-4801-9B06-AA7F79D87C06}" type="sibTrans" cxnId="{75A2E3D6-250D-40A8-A58D-1CF2058516CC}">
      <dgm:prSet/>
      <dgm:spPr/>
      <dgm:t>
        <a:bodyPr/>
        <a:lstStyle/>
        <a:p>
          <a:endParaRPr lang="en-US"/>
        </a:p>
      </dgm:t>
    </dgm:pt>
    <dgm:pt modelId="{69A40AE1-D9E9-46AD-98CA-928B975D13B5}">
      <dgm:prSet/>
      <dgm:spPr/>
      <dgm:t>
        <a:bodyPr/>
        <a:lstStyle/>
        <a:p>
          <a:r>
            <a:rPr lang="en-US" baseline="0" dirty="0"/>
            <a:t>What about those who don’t understand Arabic? When recited “</a:t>
          </a:r>
          <a:r>
            <a:rPr lang="en-US" baseline="0" dirty="0" err="1"/>
            <a:t>haqqa</a:t>
          </a:r>
          <a:r>
            <a:rPr lang="en-US" baseline="0" dirty="0"/>
            <a:t> </a:t>
          </a:r>
          <a:r>
            <a:rPr lang="en-US" baseline="0" dirty="0" err="1"/>
            <a:t>tilawatih</a:t>
          </a:r>
          <a:r>
            <a:rPr lang="en-US" baseline="0" dirty="0"/>
            <a:t>” it still has a powerful effect. Intrinsically has the power to touch hearts and transform.</a:t>
          </a:r>
          <a:endParaRPr lang="en-US" dirty="0"/>
        </a:p>
      </dgm:t>
    </dgm:pt>
    <dgm:pt modelId="{F19477BB-BF26-41CD-8CD1-68EDD776E83E}" type="parTrans" cxnId="{35EC39FF-8681-4465-9038-978154D434F8}">
      <dgm:prSet/>
      <dgm:spPr/>
      <dgm:t>
        <a:bodyPr/>
        <a:lstStyle/>
        <a:p>
          <a:endParaRPr lang="en-US"/>
        </a:p>
      </dgm:t>
    </dgm:pt>
    <dgm:pt modelId="{A1DAEEA0-BC83-4CEB-B2A9-4AE82856E819}" type="sibTrans" cxnId="{35EC39FF-8681-4465-9038-978154D434F8}">
      <dgm:prSet/>
      <dgm:spPr/>
      <dgm:t>
        <a:bodyPr/>
        <a:lstStyle/>
        <a:p>
          <a:endParaRPr lang="en-US"/>
        </a:p>
      </dgm:t>
    </dgm:pt>
    <dgm:pt modelId="{4436D2DE-3ACC-491F-BE0E-02FE839C01C4}">
      <dgm:prSet/>
      <dgm:spPr/>
      <dgm:t>
        <a:bodyPr/>
        <a:lstStyle/>
        <a:p>
          <a:r>
            <a:rPr lang="en-US" baseline="0" dirty="0"/>
            <a:t>Try to </a:t>
          </a:r>
          <a:r>
            <a:rPr lang="en-US" baseline="0" dirty="0" err="1"/>
            <a:t>summarise</a:t>
          </a:r>
          <a:r>
            <a:rPr lang="en-US" baseline="0" dirty="0"/>
            <a:t> the recited portion to the congregation in English (Either after </a:t>
          </a:r>
          <a:r>
            <a:rPr lang="en-US" baseline="0" dirty="0" err="1"/>
            <a:t>fard</a:t>
          </a:r>
          <a:r>
            <a:rPr lang="en-US" baseline="0" dirty="0"/>
            <a:t>, 8 </a:t>
          </a:r>
          <a:r>
            <a:rPr lang="en-US" baseline="0" dirty="0" err="1"/>
            <a:t>rakaʿahs</a:t>
          </a:r>
          <a:r>
            <a:rPr lang="en-US" baseline="0" dirty="0"/>
            <a:t>, end, b</a:t>
          </a:r>
          <a:r>
            <a:rPr lang="en-GB" baseline="0" dirty="0"/>
            <a:t>e</a:t>
          </a:r>
          <a:r>
            <a:rPr lang="en-US" baseline="0" dirty="0"/>
            <a:t>fore maghrib)</a:t>
          </a:r>
          <a:endParaRPr lang="en-US" dirty="0"/>
        </a:p>
      </dgm:t>
    </dgm:pt>
    <dgm:pt modelId="{095A1609-5C8B-4FD4-B0CC-BBEAC45103AC}" type="parTrans" cxnId="{BA75F871-7EAD-4627-9A21-666051FFEA82}">
      <dgm:prSet/>
      <dgm:spPr/>
      <dgm:t>
        <a:bodyPr/>
        <a:lstStyle/>
        <a:p>
          <a:endParaRPr lang="en-US"/>
        </a:p>
      </dgm:t>
    </dgm:pt>
    <dgm:pt modelId="{2E813E0B-A6F9-477F-8B7E-AF9DC9FC95EE}" type="sibTrans" cxnId="{BA75F871-7EAD-4627-9A21-666051FFEA82}">
      <dgm:prSet/>
      <dgm:spPr/>
      <dgm:t>
        <a:bodyPr/>
        <a:lstStyle/>
        <a:p>
          <a:endParaRPr lang="en-US"/>
        </a:p>
      </dgm:t>
    </dgm:pt>
    <dgm:pt modelId="{1CFFEB6F-C982-384F-9B88-040674F04021}" type="pres">
      <dgm:prSet presAssocID="{CE16EF00-D18E-4C20-BB57-847C4A52DD90}" presName="linear" presStyleCnt="0">
        <dgm:presLayoutVars>
          <dgm:animLvl val="lvl"/>
          <dgm:resizeHandles val="exact"/>
        </dgm:presLayoutVars>
      </dgm:prSet>
      <dgm:spPr/>
    </dgm:pt>
    <dgm:pt modelId="{92EA7988-AEDF-FC41-AF52-820D75D853C0}" type="pres">
      <dgm:prSet presAssocID="{D7D0B320-5C7B-47FE-9D68-7A71F5AE3453}" presName="parentText" presStyleLbl="node1" presStyleIdx="0" presStyleCnt="6">
        <dgm:presLayoutVars>
          <dgm:chMax val="0"/>
          <dgm:bulletEnabled val="1"/>
        </dgm:presLayoutVars>
      </dgm:prSet>
      <dgm:spPr/>
    </dgm:pt>
    <dgm:pt modelId="{F1645C26-0A8E-6B4F-94CE-4C980C5F93AC}" type="pres">
      <dgm:prSet presAssocID="{B6CCF38C-7431-4B65-B5AE-BC3393D4770B}" presName="spacer" presStyleCnt="0"/>
      <dgm:spPr/>
    </dgm:pt>
    <dgm:pt modelId="{FFFAD43A-146F-E840-9033-6638A1348370}" type="pres">
      <dgm:prSet presAssocID="{30B56131-E061-494E-AC5E-6368B363EC7B}" presName="parentText" presStyleLbl="node1" presStyleIdx="1" presStyleCnt="6">
        <dgm:presLayoutVars>
          <dgm:chMax val="0"/>
          <dgm:bulletEnabled val="1"/>
        </dgm:presLayoutVars>
      </dgm:prSet>
      <dgm:spPr/>
    </dgm:pt>
    <dgm:pt modelId="{1CD6B20B-8E80-F547-A032-FE45C2D7265B}" type="pres">
      <dgm:prSet presAssocID="{ACFB02C4-5AE7-446F-86C4-B1BBCF9D4B26}" presName="spacer" presStyleCnt="0"/>
      <dgm:spPr/>
    </dgm:pt>
    <dgm:pt modelId="{5E72983A-2B54-0F4E-B629-70D108B2C4FC}" type="pres">
      <dgm:prSet presAssocID="{CAE9765B-5F6E-41FC-B7F3-8140AE08ECD2}" presName="parentText" presStyleLbl="node1" presStyleIdx="2" presStyleCnt="6">
        <dgm:presLayoutVars>
          <dgm:chMax val="0"/>
          <dgm:bulletEnabled val="1"/>
        </dgm:presLayoutVars>
      </dgm:prSet>
      <dgm:spPr/>
    </dgm:pt>
    <dgm:pt modelId="{3B086780-3B0F-E24C-8F70-06CED2AFC35F}" type="pres">
      <dgm:prSet presAssocID="{C7CFE541-AD2A-4899-AEB6-06FCB055CC06}" presName="spacer" presStyleCnt="0"/>
      <dgm:spPr/>
    </dgm:pt>
    <dgm:pt modelId="{AC7EE7A2-109A-A247-A850-9160018B9DC0}" type="pres">
      <dgm:prSet presAssocID="{F7AAF824-7454-48D1-8E94-2AB8F0FD70AD}" presName="parentText" presStyleLbl="node1" presStyleIdx="3" presStyleCnt="6">
        <dgm:presLayoutVars>
          <dgm:chMax val="0"/>
          <dgm:bulletEnabled val="1"/>
        </dgm:presLayoutVars>
      </dgm:prSet>
      <dgm:spPr/>
    </dgm:pt>
    <dgm:pt modelId="{317C61C1-C2DC-E74D-A56F-C43FF1E4BA38}" type="pres">
      <dgm:prSet presAssocID="{12CB9B98-AC61-4801-9B06-AA7F79D87C06}" presName="spacer" presStyleCnt="0"/>
      <dgm:spPr/>
    </dgm:pt>
    <dgm:pt modelId="{5B0CCEC6-AD96-D847-BC2F-DA9B7E70DB9A}" type="pres">
      <dgm:prSet presAssocID="{69A40AE1-D9E9-46AD-98CA-928B975D13B5}" presName="parentText" presStyleLbl="node1" presStyleIdx="4" presStyleCnt="6">
        <dgm:presLayoutVars>
          <dgm:chMax val="0"/>
          <dgm:bulletEnabled val="1"/>
        </dgm:presLayoutVars>
      </dgm:prSet>
      <dgm:spPr/>
    </dgm:pt>
    <dgm:pt modelId="{4E88E5F6-0A51-F246-B216-EC2A58007184}" type="pres">
      <dgm:prSet presAssocID="{A1DAEEA0-BC83-4CEB-B2A9-4AE82856E819}" presName="spacer" presStyleCnt="0"/>
      <dgm:spPr/>
    </dgm:pt>
    <dgm:pt modelId="{CB143AD0-7B81-824B-9A1F-D2B83A4039BE}" type="pres">
      <dgm:prSet presAssocID="{4436D2DE-3ACC-491F-BE0E-02FE839C01C4}" presName="parentText" presStyleLbl="node1" presStyleIdx="5" presStyleCnt="6">
        <dgm:presLayoutVars>
          <dgm:chMax val="0"/>
          <dgm:bulletEnabled val="1"/>
        </dgm:presLayoutVars>
      </dgm:prSet>
      <dgm:spPr/>
    </dgm:pt>
  </dgm:ptLst>
  <dgm:cxnLst>
    <dgm:cxn modelId="{896C9D12-9716-4B80-AA42-0DF091E176D3}" srcId="{CE16EF00-D18E-4C20-BB57-847C4A52DD90}" destId="{30B56131-E061-494E-AC5E-6368B363EC7B}" srcOrd="1" destOrd="0" parTransId="{AA378BBE-CD67-4A82-8969-573695669CD3}" sibTransId="{ACFB02C4-5AE7-446F-86C4-B1BBCF9D4B26}"/>
    <dgm:cxn modelId="{853ADD1A-57A4-3F47-A517-8B534F10BCAE}" type="presOf" srcId="{4436D2DE-3ACC-491F-BE0E-02FE839C01C4}" destId="{CB143AD0-7B81-824B-9A1F-D2B83A4039BE}" srcOrd="0" destOrd="0" presId="urn:microsoft.com/office/officeart/2005/8/layout/vList2"/>
    <dgm:cxn modelId="{B865B129-5C46-204E-B4DB-865258BF6A11}" type="presOf" srcId="{30B56131-E061-494E-AC5E-6368B363EC7B}" destId="{FFFAD43A-146F-E840-9033-6638A1348370}" srcOrd="0" destOrd="0" presId="urn:microsoft.com/office/officeart/2005/8/layout/vList2"/>
    <dgm:cxn modelId="{B142E32D-7C6D-FD42-BC08-B4CD1949A487}" type="presOf" srcId="{CE16EF00-D18E-4C20-BB57-847C4A52DD90}" destId="{1CFFEB6F-C982-384F-9B88-040674F04021}" srcOrd="0" destOrd="0" presId="urn:microsoft.com/office/officeart/2005/8/layout/vList2"/>
    <dgm:cxn modelId="{BA75F871-7EAD-4627-9A21-666051FFEA82}" srcId="{CE16EF00-D18E-4C20-BB57-847C4A52DD90}" destId="{4436D2DE-3ACC-491F-BE0E-02FE839C01C4}" srcOrd="5" destOrd="0" parTransId="{095A1609-5C8B-4FD4-B0CC-BBEAC45103AC}" sibTransId="{2E813E0B-A6F9-477F-8B7E-AF9DC9FC95EE}"/>
    <dgm:cxn modelId="{E00A9659-8284-414B-A9AA-8024926B9D54}" type="presOf" srcId="{D7D0B320-5C7B-47FE-9D68-7A71F5AE3453}" destId="{92EA7988-AEDF-FC41-AF52-820D75D853C0}" srcOrd="0" destOrd="0" presId="urn:microsoft.com/office/officeart/2005/8/layout/vList2"/>
    <dgm:cxn modelId="{69675387-5AFD-D440-AA55-6A7ED56C1DB7}" type="presOf" srcId="{CAE9765B-5F6E-41FC-B7F3-8140AE08ECD2}" destId="{5E72983A-2B54-0F4E-B629-70D108B2C4FC}" srcOrd="0" destOrd="0" presId="urn:microsoft.com/office/officeart/2005/8/layout/vList2"/>
    <dgm:cxn modelId="{734D1B89-6EF0-D544-BF14-6B9FADED6447}" type="presOf" srcId="{69A40AE1-D9E9-46AD-98CA-928B975D13B5}" destId="{5B0CCEC6-AD96-D847-BC2F-DA9B7E70DB9A}" srcOrd="0" destOrd="0" presId="urn:microsoft.com/office/officeart/2005/8/layout/vList2"/>
    <dgm:cxn modelId="{4387B19F-17DF-1648-B710-DCE3B5D0835F}" type="presOf" srcId="{F7AAF824-7454-48D1-8E94-2AB8F0FD70AD}" destId="{AC7EE7A2-109A-A247-A850-9160018B9DC0}" srcOrd="0" destOrd="0" presId="urn:microsoft.com/office/officeart/2005/8/layout/vList2"/>
    <dgm:cxn modelId="{D409E9BC-A1BF-493B-9BB1-0F675D4C4023}" srcId="{CE16EF00-D18E-4C20-BB57-847C4A52DD90}" destId="{CAE9765B-5F6E-41FC-B7F3-8140AE08ECD2}" srcOrd="2" destOrd="0" parTransId="{0142B7D7-FF32-4427-AB4C-1C5FC150E480}" sibTransId="{C7CFE541-AD2A-4899-AEB6-06FCB055CC06}"/>
    <dgm:cxn modelId="{75A2E3D6-250D-40A8-A58D-1CF2058516CC}" srcId="{CE16EF00-D18E-4C20-BB57-847C4A52DD90}" destId="{F7AAF824-7454-48D1-8E94-2AB8F0FD70AD}" srcOrd="3" destOrd="0" parTransId="{1AFB8511-1F9D-4C71-AD12-DDA8454BDED8}" sibTransId="{12CB9B98-AC61-4801-9B06-AA7F79D87C06}"/>
    <dgm:cxn modelId="{AA0B17EE-3CE5-4F13-8EBD-361430CBAB17}" srcId="{CE16EF00-D18E-4C20-BB57-847C4A52DD90}" destId="{D7D0B320-5C7B-47FE-9D68-7A71F5AE3453}" srcOrd="0" destOrd="0" parTransId="{F680004E-9801-4446-9DB7-C213815CED38}" sibTransId="{B6CCF38C-7431-4B65-B5AE-BC3393D4770B}"/>
    <dgm:cxn modelId="{35EC39FF-8681-4465-9038-978154D434F8}" srcId="{CE16EF00-D18E-4C20-BB57-847C4A52DD90}" destId="{69A40AE1-D9E9-46AD-98CA-928B975D13B5}" srcOrd="4" destOrd="0" parTransId="{F19477BB-BF26-41CD-8CD1-68EDD776E83E}" sibTransId="{A1DAEEA0-BC83-4CEB-B2A9-4AE82856E819}"/>
    <dgm:cxn modelId="{3958178E-6264-8E46-B12B-9C65D0E15995}" type="presParOf" srcId="{1CFFEB6F-C982-384F-9B88-040674F04021}" destId="{92EA7988-AEDF-FC41-AF52-820D75D853C0}" srcOrd="0" destOrd="0" presId="urn:microsoft.com/office/officeart/2005/8/layout/vList2"/>
    <dgm:cxn modelId="{F2C3BFD0-4B67-BE4F-BC09-3F285EF16C52}" type="presParOf" srcId="{1CFFEB6F-C982-384F-9B88-040674F04021}" destId="{F1645C26-0A8E-6B4F-94CE-4C980C5F93AC}" srcOrd="1" destOrd="0" presId="urn:microsoft.com/office/officeart/2005/8/layout/vList2"/>
    <dgm:cxn modelId="{A4B59F82-BA91-B249-BDE1-FEF4663EC19C}" type="presParOf" srcId="{1CFFEB6F-C982-384F-9B88-040674F04021}" destId="{FFFAD43A-146F-E840-9033-6638A1348370}" srcOrd="2" destOrd="0" presId="urn:microsoft.com/office/officeart/2005/8/layout/vList2"/>
    <dgm:cxn modelId="{3ECA4040-CB7E-5849-BD63-08C906F6AE1B}" type="presParOf" srcId="{1CFFEB6F-C982-384F-9B88-040674F04021}" destId="{1CD6B20B-8E80-F547-A032-FE45C2D7265B}" srcOrd="3" destOrd="0" presId="urn:microsoft.com/office/officeart/2005/8/layout/vList2"/>
    <dgm:cxn modelId="{84A7F8D3-4F3F-2A45-8C76-5166422CD2B0}" type="presParOf" srcId="{1CFFEB6F-C982-384F-9B88-040674F04021}" destId="{5E72983A-2B54-0F4E-B629-70D108B2C4FC}" srcOrd="4" destOrd="0" presId="urn:microsoft.com/office/officeart/2005/8/layout/vList2"/>
    <dgm:cxn modelId="{FB494236-8298-C74D-93BD-6938BBCF5EF6}" type="presParOf" srcId="{1CFFEB6F-C982-384F-9B88-040674F04021}" destId="{3B086780-3B0F-E24C-8F70-06CED2AFC35F}" srcOrd="5" destOrd="0" presId="urn:microsoft.com/office/officeart/2005/8/layout/vList2"/>
    <dgm:cxn modelId="{AC1ED075-9073-2845-961D-986F3A8C6894}" type="presParOf" srcId="{1CFFEB6F-C982-384F-9B88-040674F04021}" destId="{AC7EE7A2-109A-A247-A850-9160018B9DC0}" srcOrd="6" destOrd="0" presId="urn:microsoft.com/office/officeart/2005/8/layout/vList2"/>
    <dgm:cxn modelId="{10EE6215-4070-4E44-B9F4-622D337543E1}" type="presParOf" srcId="{1CFFEB6F-C982-384F-9B88-040674F04021}" destId="{317C61C1-C2DC-E74D-A56F-C43FF1E4BA38}" srcOrd="7" destOrd="0" presId="urn:microsoft.com/office/officeart/2005/8/layout/vList2"/>
    <dgm:cxn modelId="{5FA57E81-9286-4A44-AE69-DA8D789FED17}" type="presParOf" srcId="{1CFFEB6F-C982-384F-9B88-040674F04021}" destId="{5B0CCEC6-AD96-D847-BC2F-DA9B7E70DB9A}" srcOrd="8" destOrd="0" presId="urn:microsoft.com/office/officeart/2005/8/layout/vList2"/>
    <dgm:cxn modelId="{3E8A7F77-2902-E948-A3CD-339621B30E0D}" type="presParOf" srcId="{1CFFEB6F-C982-384F-9B88-040674F04021}" destId="{4E88E5F6-0A51-F246-B216-EC2A58007184}" srcOrd="9" destOrd="0" presId="urn:microsoft.com/office/officeart/2005/8/layout/vList2"/>
    <dgm:cxn modelId="{98CCA1A1-451B-0F45-A264-E6F179E99EB9}" type="presParOf" srcId="{1CFFEB6F-C982-384F-9B88-040674F04021}" destId="{CB143AD0-7B81-824B-9A1F-D2B83A4039BE}"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EF48A8-48A0-4D88-976B-B3A9C01F130D}" type="doc">
      <dgm:prSet loTypeId="urn:microsoft.com/office/officeart/2005/8/layout/chevron1" loCatId="process" qsTypeId="urn:microsoft.com/office/officeart/2005/8/quickstyle/simple3" qsCatId="simple" csTypeId="urn:microsoft.com/office/officeart/2005/8/colors/colorful1" csCatId="colorful" phldr="1"/>
      <dgm:spPr/>
      <dgm:t>
        <a:bodyPr/>
        <a:lstStyle/>
        <a:p>
          <a:endParaRPr lang="en-US"/>
        </a:p>
      </dgm:t>
    </dgm:pt>
    <dgm:pt modelId="{6E569573-670D-48E0-B5D9-F2E0F890508D}">
      <dgm:prSet/>
      <dgm:spPr/>
      <dgm:t>
        <a:bodyPr/>
        <a:lstStyle/>
        <a:p>
          <a:r>
            <a:rPr lang="en-US" b="1" baseline="0" dirty="0"/>
            <a:t>Correct</a:t>
          </a:r>
          <a:r>
            <a:rPr lang="en-US" baseline="0" dirty="0"/>
            <a:t> </a:t>
          </a:r>
          <a:r>
            <a:rPr lang="en-US" baseline="0" dirty="0" err="1"/>
            <a:t>Tilawah</a:t>
          </a:r>
          <a:endParaRPr lang="en-US" dirty="0"/>
        </a:p>
      </dgm:t>
    </dgm:pt>
    <dgm:pt modelId="{24896F0F-83F5-44DE-AF35-8F402E6E743B}" type="parTrans" cxnId="{650AED63-6C4E-433C-8786-1346A5945625}">
      <dgm:prSet/>
      <dgm:spPr/>
      <dgm:t>
        <a:bodyPr/>
        <a:lstStyle/>
        <a:p>
          <a:endParaRPr lang="en-US"/>
        </a:p>
      </dgm:t>
    </dgm:pt>
    <dgm:pt modelId="{2E9A984E-AB5D-49FC-8FCD-C339F756D14A}" type="sibTrans" cxnId="{650AED63-6C4E-433C-8786-1346A5945625}">
      <dgm:prSet/>
      <dgm:spPr/>
      <dgm:t>
        <a:bodyPr/>
        <a:lstStyle/>
        <a:p>
          <a:endParaRPr lang="en-US"/>
        </a:p>
      </dgm:t>
    </dgm:pt>
    <dgm:pt modelId="{4E94B00F-136B-446D-8C93-CA50EC29CC97}">
      <dgm:prSet/>
      <dgm:spPr/>
      <dgm:t>
        <a:bodyPr/>
        <a:lstStyle/>
        <a:p>
          <a:r>
            <a:rPr lang="en-US" b="1" baseline="0" dirty="0"/>
            <a:t>Elite</a:t>
          </a:r>
          <a:r>
            <a:rPr lang="en-US" baseline="0" dirty="0"/>
            <a:t> </a:t>
          </a:r>
          <a:r>
            <a:rPr lang="en-US" baseline="0" dirty="0" err="1"/>
            <a:t>Tilawah</a:t>
          </a:r>
          <a:endParaRPr lang="en-US" dirty="0"/>
        </a:p>
      </dgm:t>
    </dgm:pt>
    <dgm:pt modelId="{9A51CDBA-B79A-411D-B710-B4287B81DA46}" type="parTrans" cxnId="{1CAF435F-AE0F-4D40-A1FC-89109271F568}">
      <dgm:prSet/>
      <dgm:spPr/>
      <dgm:t>
        <a:bodyPr/>
        <a:lstStyle/>
        <a:p>
          <a:endParaRPr lang="en-US"/>
        </a:p>
      </dgm:t>
    </dgm:pt>
    <dgm:pt modelId="{5CE036F9-2F90-4334-8A63-A97D722D2A97}" type="sibTrans" cxnId="{1CAF435F-AE0F-4D40-A1FC-89109271F568}">
      <dgm:prSet/>
      <dgm:spPr/>
      <dgm:t>
        <a:bodyPr/>
        <a:lstStyle/>
        <a:p>
          <a:endParaRPr lang="en-US"/>
        </a:p>
      </dgm:t>
    </dgm:pt>
    <dgm:pt modelId="{658AC8D9-A9F9-704F-8A07-21B4763C9F42}" type="pres">
      <dgm:prSet presAssocID="{D8EF48A8-48A0-4D88-976B-B3A9C01F130D}" presName="Name0" presStyleCnt="0">
        <dgm:presLayoutVars>
          <dgm:dir/>
          <dgm:animLvl val="lvl"/>
          <dgm:resizeHandles val="exact"/>
        </dgm:presLayoutVars>
      </dgm:prSet>
      <dgm:spPr/>
    </dgm:pt>
    <dgm:pt modelId="{0ED44ED0-F3D5-D041-B6D9-5B93404CBF25}" type="pres">
      <dgm:prSet presAssocID="{6E569573-670D-48E0-B5D9-F2E0F890508D}" presName="parTxOnly" presStyleLbl="node1" presStyleIdx="0" presStyleCnt="2">
        <dgm:presLayoutVars>
          <dgm:chMax val="0"/>
          <dgm:chPref val="0"/>
          <dgm:bulletEnabled val="1"/>
        </dgm:presLayoutVars>
      </dgm:prSet>
      <dgm:spPr/>
    </dgm:pt>
    <dgm:pt modelId="{C5C8616A-04B5-1B4B-B835-459D9A05015A}" type="pres">
      <dgm:prSet presAssocID="{2E9A984E-AB5D-49FC-8FCD-C339F756D14A}" presName="parTxOnlySpace" presStyleCnt="0"/>
      <dgm:spPr/>
    </dgm:pt>
    <dgm:pt modelId="{A91C3FA4-3DE7-4741-9B14-63CABEF99942}" type="pres">
      <dgm:prSet presAssocID="{4E94B00F-136B-446D-8C93-CA50EC29CC97}" presName="parTxOnly" presStyleLbl="node1" presStyleIdx="1" presStyleCnt="2">
        <dgm:presLayoutVars>
          <dgm:chMax val="0"/>
          <dgm:chPref val="0"/>
          <dgm:bulletEnabled val="1"/>
        </dgm:presLayoutVars>
      </dgm:prSet>
      <dgm:spPr/>
    </dgm:pt>
  </dgm:ptLst>
  <dgm:cxnLst>
    <dgm:cxn modelId="{06FE8D05-9FA9-0941-9236-B8D47C02DE27}" type="presOf" srcId="{4E94B00F-136B-446D-8C93-CA50EC29CC97}" destId="{A91C3FA4-3DE7-4741-9B14-63CABEF99942}" srcOrd="0" destOrd="0" presId="urn:microsoft.com/office/officeart/2005/8/layout/chevron1"/>
    <dgm:cxn modelId="{1CAF435F-AE0F-4D40-A1FC-89109271F568}" srcId="{D8EF48A8-48A0-4D88-976B-B3A9C01F130D}" destId="{4E94B00F-136B-446D-8C93-CA50EC29CC97}" srcOrd="1" destOrd="0" parTransId="{9A51CDBA-B79A-411D-B710-B4287B81DA46}" sibTransId="{5CE036F9-2F90-4334-8A63-A97D722D2A97}"/>
    <dgm:cxn modelId="{650AED63-6C4E-433C-8786-1346A5945625}" srcId="{D8EF48A8-48A0-4D88-976B-B3A9C01F130D}" destId="{6E569573-670D-48E0-B5D9-F2E0F890508D}" srcOrd="0" destOrd="0" parTransId="{24896F0F-83F5-44DE-AF35-8F402E6E743B}" sibTransId="{2E9A984E-AB5D-49FC-8FCD-C339F756D14A}"/>
    <dgm:cxn modelId="{FD135CBC-318B-0E45-9C6B-FC01A1559075}" type="presOf" srcId="{6E569573-670D-48E0-B5D9-F2E0F890508D}" destId="{0ED44ED0-F3D5-D041-B6D9-5B93404CBF25}" srcOrd="0" destOrd="0" presId="urn:microsoft.com/office/officeart/2005/8/layout/chevron1"/>
    <dgm:cxn modelId="{71A596E8-A149-E64B-ADED-E0F9147A3E91}" type="presOf" srcId="{D8EF48A8-48A0-4D88-976B-B3A9C01F130D}" destId="{658AC8D9-A9F9-704F-8A07-21B4763C9F42}" srcOrd="0" destOrd="0" presId="urn:microsoft.com/office/officeart/2005/8/layout/chevron1"/>
    <dgm:cxn modelId="{355FB1BD-81E2-4D4C-B08A-EDF7AE7EAF14}" type="presParOf" srcId="{658AC8D9-A9F9-704F-8A07-21B4763C9F42}" destId="{0ED44ED0-F3D5-D041-B6D9-5B93404CBF25}" srcOrd="0" destOrd="0" presId="urn:microsoft.com/office/officeart/2005/8/layout/chevron1"/>
    <dgm:cxn modelId="{EEA36C8D-32C3-EB4C-B5B7-EC040503C5B9}" type="presParOf" srcId="{658AC8D9-A9F9-704F-8A07-21B4763C9F42}" destId="{C5C8616A-04B5-1B4B-B835-459D9A05015A}" srcOrd="1" destOrd="0" presId="urn:microsoft.com/office/officeart/2005/8/layout/chevron1"/>
    <dgm:cxn modelId="{7E09CF10-F35E-F840-9F0E-2233863F7574}" type="presParOf" srcId="{658AC8D9-A9F9-704F-8A07-21B4763C9F42}" destId="{A91C3FA4-3DE7-4741-9B14-63CABEF99942}" srcOrd="2"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5FD98B-260B-4DC6-9A3B-2E980E4FD8EC}" type="doc">
      <dgm:prSet loTypeId="urn:microsoft.com/office/officeart/2005/8/layout/hierarchy1" loCatId="hierarchy" qsTypeId="urn:microsoft.com/office/officeart/2005/8/quickstyle/simple3" qsCatId="simple" csTypeId="urn:microsoft.com/office/officeart/2005/8/colors/colorful2" csCatId="colorful" phldr="1"/>
      <dgm:spPr/>
      <dgm:t>
        <a:bodyPr/>
        <a:lstStyle/>
        <a:p>
          <a:endParaRPr lang="en-US"/>
        </a:p>
      </dgm:t>
    </dgm:pt>
    <dgm:pt modelId="{DE471770-3A41-4343-8656-5E7F9680F648}">
      <dgm:prSet/>
      <dgm:spPr/>
      <dgm:t>
        <a:bodyPr/>
        <a:lstStyle/>
        <a:p>
          <a:r>
            <a:rPr lang="en-US" baseline="0" dirty="0"/>
            <a:t>To recite</a:t>
          </a:r>
          <a:r>
            <a:rPr lang="ar-SA" baseline="0" dirty="0"/>
            <a:t> </a:t>
          </a:r>
          <a:r>
            <a:rPr lang="en-US" baseline="0" dirty="0"/>
            <a:t>in the way the Prophet did with </a:t>
          </a:r>
          <a:r>
            <a:rPr lang="en-US" b="1" baseline="0" dirty="0" err="1"/>
            <a:t>Tartil</a:t>
          </a:r>
          <a:endParaRPr lang="en-US" b="1" baseline="0" dirty="0"/>
        </a:p>
        <a:p>
          <a:r>
            <a:rPr lang="ar-SA" baseline="0" dirty="0"/>
            <a:t>ورتل القرآن ترتيلا</a:t>
          </a:r>
          <a:endParaRPr lang="en-US" dirty="0"/>
        </a:p>
      </dgm:t>
    </dgm:pt>
    <dgm:pt modelId="{62718CD6-20E9-4CB5-BE8F-F239C9E89A0C}" type="parTrans" cxnId="{B1D17E11-6E91-4ED9-AA33-2E04C95DDE4E}">
      <dgm:prSet/>
      <dgm:spPr/>
      <dgm:t>
        <a:bodyPr/>
        <a:lstStyle/>
        <a:p>
          <a:endParaRPr lang="en-US"/>
        </a:p>
      </dgm:t>
    </dgm:pt>
    <dgm:pt modelId="{94C53668-49F4-4F32-AF1D-E21EEB96B579}" type="sibTrans" cxnId="{B1D17E11-6E91-4ED9-AA33-2E04C95DDE4E}">
      <dgm:prSet/>
      <dgm:spPr/>
      <dgm:t>
        <a:bodyPr/>
        <a:lstStyle/>
        <a:p>
          <a:endParaRPr lang="en-US"/>
        </a:p>
      </dgm:t>
    </dgm:pt>
    <dgm:pt modelId="{BC8734CF-1C69-470F-B139-3C5F0E89506A}">
      <dgm:prSet/>
      <dgm:spPr/>
      <dgm:t>
        <a:bodyPr/>
        <a:lstStyle/>
        <a:p>
          <a:r>
            <a:rPr lang="en-US" baseline="0" dirty="0"/>
            <a:t>Enunciate clearly (Ibn </a:t>
          </a:r>
          <a:r>
            <a:rPr lang="en-US" baseline="0" dirty="0" err="1"/>
            <a:t>ʿAbbas</a:t>
          </a:r>
          <a:r>
            <a:rPr lang="en-US" baseline="0" dirty="0"/>
            <a:t>)</a:t>
          </a:r>
          <a:endParaRPr lang="en-US" dirty="0"/>
        </a:p>
      </dgm:t>
    </dgm:pt>
    <dgm:pt modelId="{92803856-DA4A-4CCC-82F6-079F48DB6153}" type="parTrans" cxnId="{5401AB03-4445-4AA2-A761-9BCDE513B058}">
      <dgm:prSet/>
      <dgm:spPr/>
      <dgm:t>
        <a:bodyPr/>
        <a:lstStyle/>
        <a:p>
          <a:endParaRPr lang="en-US"/>
        </a:p>
      </dgm:t>
    </dgm:pt>
    <dgm:pt modelId="{487D5B2A-3EF2-446C-A1E3-EBA37C76CE8E}" type="sibTrans" cxnId="{5401AB03-4445-4AA2-A761-9BCDE513B058}">
      <dgm:prSet/>
      <dgm:spPr/>
      <dgm:t>
        <a:bodyPr/>
        <a:lstStyle/>
        <a:p>
          <a:endParaRPr lang="en-US"/>
        </a:p>
      </dgm:t>
    </dgm:pt>
    <dgm:pt modelId="{48182F3F-2EFD-4813-85EF-2EBE412E1952}">
      <dgm:prSet/>
      <dgm:spPr/>
      <dgm:t>
        <a:bodyPr/>
        <a:lstStyle/>
        <a:p>
          <a:r>
            <a:rPr lang="en-US" baseline="0" dirty="0"/>
            <a:t>Pronounce clearly and distinguish all letters from each other - (</a:t>
          </a:r>
          <a:r>
            <a:rPr lang="en-US" baseline="0" dirty="0" err="1"/>
            <a:t>Dahhak</a:t>
          </a:r>
          <a:r>
            <a:rPr lang="en-US" baseline="0" dirty="0"/>
            <a:t>)</a:t>
          </a:r>
          <a:endParaRPr lang="en-US" dirty="0"/>
        </a:p>
      </dgm:t>
    </dgm:pt>
    <dgm:pt modelId="{771F620D-4423-4ECF-B400-F0F7DBA2EB60}" type="parTrans" cxnId="{0FAA960F-8987-4B46-BF0E-9FB4393AB92C}">
      <dgm:prSet/>
      <dgm:spPr/>
      <dgm:t>
        <a:bodyPr/>
        <a:lstStyle/>
        <a:p>
          <a:endParaRPr lang="en-US"/>
        </a:p>
      </dgm:t>
    </dgm:pt>
    <dgm:pt modelId="{0230CE9D-BF86-4BBD-B114-2B9FCEAD65BA}" type="sibTrans" cxnId="{0FAA960F-8987-4B46-BF0E-9FB4393AB92C}">
      <dgm:prSet/>
      <dgm:spPr/>
      <dgm:t>
        <a:bodyPr/>
        <a:lstStyle/>
        <a:p>
          <a:endParaRPr lang="en-US"/>
        </a:p>
      </dgm:t>
    </dgm:pt>
    <dgm:pt modelId="{8CBB38C4-D510-4B17-9F6B-91A736F4480E}">
      <dgm:prSet/>
      <dgm:spPr/>
      <dgm:t>
        <a:bodyPr/>
        <a:lstStyle/>
        <a:p>
          <a:r>
            <a:rPr lang="en-US" baseline="0" dirty="0"/>
            <a:t>Correctly pronounce letters and knowing where to pause - (</a:t>
          </a:r>
          <a:r>
            <a:rPr lang="en-US" baseline="0" dirty="0" err="1"/>
            <a:t>ʿAli</a:t>
          </a:r>
          <a:r>
            <a:rPr lang="en-US" baseline="0" dirty="0"/>
            <a:t>)</a:t>
          </a:r>
          <a:endParaRPr lang="en-US" dirty="0"/>
        </a:p>
      </dgm:t>
    </dgm:pt>
    <dgm:pt modelId="{9BEC5ACE-814B-42A8-BDDC-E0E4CD07C2AB}" type="parTrans" cxnId="{51EB2A72-E96C-42AD-95F4-B9ACEDEB9E36}">
      <dgm:prSet/>
      <dgm:spPr/>
      <dgm:t>
        <a:bodyPr/>
        <a:lstStyle/>
        <a:p>
          <a:endParaRPr lang="en-US"/>
        </a:p>
      </dgm:t>
    </dgm:pt>
    <dgm:pt modelId="{CA926FAF-80C0-4B9D-BDEF-DBFD55B55E2E}" type="sibTrans" cxnId="{51EB2A72-E96C-42AD-95F4-B9ACEDEB9E36}">
      <dgm:prSet/>
      <dgm:spPr/>
      <dgm:t>
        <a:bodyPr/>
        <a:lstStyle/>
        <a:p>
          <a:endParaRPr lang="en-US"/>
        </a:p>
      </dgm:t>
    </dgm:pt>
    <dgm:pt modelId="{28EF8F41-E5CE-004F-989B-F2236B67A871}" type="pres">
      <dgm:prSet presAssocID="{E25FD98B-260B-4DC6-9A3B-2E980E4FD8EC}" presName="hierChild1" presStyleCnt="0">
        <dgm:presLayoutVars>
          <dgm:chPref val="1"/>
          <dgm:dir/>
          <dgm:animOne val="branch"/>
          <dgm:animLvl val="lvl"/>
          <dgm:resizeHandles/>
        </dgm:presLayoutVars>
      </dgm:prSet>
      <dgm:spPr/>
    </dgm:pt>
    <dgm:pt modelId="{4D063759-FD92-AB46-86E2-9824809200B1}" type="pres">
      <dgm:prSet presAssocID="{DE471770-3A41-4343-8656-5E7F9680F648}" presName="hierRoot1" presStyleCnt="0"/>
      <dgm:spPr/>
    </dgm:pt>
    <dgm:pt modelId="{31F7CB7B-463D-7545-AC2B-D5D27FCF9673}" type="pres">
      <dgm:prSet presAssocID="{DE471770-3A41-4343-8656-5E7F9680F648}" presName="composite" presStyleCnt="0"/>
      <dgm:spPr/>
    </dgm:pt>
    <dgm:pt modelId="{6BDAEEC3-CD4E-EF4F-9765-D5A6622344DD}" type="pres">
      <dgm:prSet presAssocID="{DE471770-3A41-4343-8656-5E7F9680F648}" presName="background" presStyleLbl="node0" presStyleIdx="0" presStyleCnt="1"/>
      <dgm:spPr/>
    </dgm:pt>
    <dgm:pt modelId="{067479A0-4D73-F849-A284-793D26C12C9E}" type="pres">
      <dgm:prSet presAssocID="{DE471770-3A41-4343-8656-5E7F9680F648}" presName="text" presStyleLbl="fgAcc0" presStyleIdx="0" presStyleCnt="1">
        <dgm:presLayoutVars>
          <dgm:chPref val="3"/>
        </dgm:presLayoutVars>
      </dgm:prSet>
      <dgm:spPr/>
    </dgm:pt>
    <dgm:pt modelId="{2BF607F8-35A4-A74B-A360-EC09397FFF6A}" type="pres">
      <dgm:prSet presAssocID="{DE471770-3A41-4343-8656-5E7F9680F648}" presName="hierChild2" presStyleCnt="0"/>
      <dgm:spPr/>
    </dgm:pt>
    <dgm:pt modelId="{FB5BF880-1D97-BD4C-9CC1-B84E40473FF2}" type="pres">
      <dgm:prSet presAssocID="{92803856-DA4A-4CCC-82F6-079F48DB6153}" presName="Name10" presStyleLbl="parChTrans1D2" presStyleIdx="0" presStyleCnt="3"/>
      <dgm:spPr/>
    </dgm:pt>
    <dgm:pt modelId="{850F7B98-55B6-B149-B502-5E39ACEBB12A}" type="pres">
      <dgm:prSet presAssocID="{BC8734CF-1C69-470F-B139-3C5F0E89506A}" presName="hierRoot2" presStyleCnt="0"/>
      <dgm:spPr/>
    </dgm:pt>
    <dgm:pt modelId="{EF27D4EC-F745-CC40-A1C5-FABF04EB20FF}" type="pres">
      <dgm:prSet presAssocID="{BC8734CF-1C69-470F-B139-3C5F0E89506A}" presName="composite2" presStyleCnt="0"/>
      <dgm:spPr/>
    </dgm:pt>
    <dgm:pt modelId="{81042053-34F8-8E46-B2BB-58E38447C4F4}" type="pres">
      <dgm:prSet presAssocID="{BC8734CF-1C69-470F-B139-3C5F0E89506A}" presName="background2" presStyleLbl="node2" presStyleIdx="0" presStyleCnt="3"/>
      <dgm:spPr/>
    </dgm:pt>
    <dgm:pt modelId="{E62D3FCD-8DD6-3A4B-8BF3-21D8C571B08D}" type="pres">
      <dgm:prSet presAssocID="{BC8734CF-1C69-470F-B139-3C5F0E89506A}" presName="text2" presStyleLbl="fgAcc2" presStyleIdx="0" presStyleCnt="3">
        <dgm:presLayoutVars>
          <dgm:chPref val="3"/>
        </dgm:presLayoutVars>
      </dgm:prSet>
      <dgm:spPr/>
    </dgm:pt>
    <dgm:pt modelId="{8E3ACFF5-2358-B94E-9A0B-F6420C1D8B7F}" type="pres">
      <dgm:prSet presAssocID="{BC8734CF-1C69-470F-B139-3C5F0E89506A}" presName="hierChild3" presStyleCnt="0"/>
      <dgm:spPr/>
    </dgm:pt>
    <dgm:pt modelId="{143BA06A-904B-FF4F-B389-A8F6CAB37A94}" type="pres">
      <dgm:prSet presAssocID="{771F620D-4423-4ECF-B400-F0F7DBA2EB60}" presName="Name10" presStyleLbl="parChTrans1D2" presStyleIdx="1" presStyleCnt="3"/>
      <dgm:spPr/>
    </dgm:pt>
    <dgm:pt modelId="{C3D5158E-ACCC-354B-B5F4-B2A190CA7AB7}" type="pres">
      <dgm:prSet presAssocID="{48182F3F-2EFD-4813-85EF-2EBE412E1952}" presName="hierRoot2" presStyleCnt="0"/>
      <dgm:spPr/>
    </dgm:pt>
    <dgm:pt modelId="{B213D346-4E99-6247-AFC3-31CF459040BB}" type="pres">
      <dgm:prSet presAssocID="{48182F3F-2EFD-4813-85EF-2EBE412E1952}" presName="composite2" presStyleCnt="0"/>
      <dgm:spPr/>
    </dgm:pt>
    <dgm:pt modelId="{6B5A91D0-BFA3-BB4C-BCAB-1356CF7B1BE0}" type="pres">
      <dgm:prSet presAssocID="{48182F3F-2EFD-4813-85EF-2EBE412E1952}" presName="background2" presStyleLbl="node2" presStyleIdx="1" presStyleCnt="3"/>
      <dgm:spPr/>
    </dgm:pt>
    <dgm:pt modelId="{E8AD0B60-96B2-8F4C-A343-0FD167CC21BA}" type="pres">
      <dgm:prSet presAssocID="{48182F3F-2EFD-4813-85EF-2EBE412E1952}" presName="text2" presStyleLbl="fgAcc2" presStyleIdx="1" presStyleCnt="3">
        <dgm:presLayoutVars>
          <dgm:chPref val="3"/>
        </dgm:presLayoutVars>
      </dgm:prSet>
      <dgm:spPr/>
    </dgm:pt>
    <dgm:pt modelId="{07F9AB89-1209-3D49-92E4-9063E8002D20}" type="pres">
      <dgm:prSet presAssocID="{48182F3F-2EFD-4813-85EF-2EBE412E1952}" presName="hierChild3" presStyleCnt="0"/>
      <dgm:spPr/>
    </dgm:pt>
    <dgm:pt modelId="{1EC3F5C4-2E94-F549-B49D-6DA2BD829343}" type="pres">
      <dgm:prSet presAssocID="{9BEC5ACE-814B-42A8-BDDC-E0E4CD07C2AB}" presName="Name10" presStyleLbl="parChTrans1D2" presStyleIdx="2" presStyleCnt="3"/>
      <dgm:spPr/>
    </dgm:pt>
    <dgm:pt modelId="{95D66377-FACE-244E-BE72-33CBDAFEE4FE}" type="pres">
      <dgm:prSet presAssocID="{8CBB38C4-D510-4B17-9F6B-91A736F4480E}" presName="hierRoot2" presStyleCnt="0"/>
      <dgm:spPr/>
    </dgm:pt>
    <dgm:pt modelId="{05EAAD52-CD7C-F242-9186-9678F9E8CE64}" type="pres">
      <dgm:prSet presAssocID="{8CBB38C4-D510-4B17-9F6B-91A736F4480E}" presName="composite2" presStyleCnt="0"/>
      <dgm:spPr/>
    </dgm:pt>
    <dgm:pt modelId="{3FD3E7B0-E29E-8040-8830-4AD71003CC0F}" type="pres">
      <dgm:prSet presAssocID="{8CBB38C4-D510-4B17-9F6B-91A736F4480E}" presName="background2" presStyleLbl="node2" presStyleIdx="2" presStyleCnt="3"/>
      <dgm:spPr/>
    </dgm:pt>
    <dgm:pt modelId="{12E3A225-7943-E84C-BF73-64099B96230C}" type="pres">
      <dgm:prSet presAssocID="{8CBB38C4-D510-4B17-9F6B-91A736F4480E}" presName="text2" presStyleLbl="fgAcc2" presStyleIdx="2" presStyleCnt="3">
        <dgm:presLayoutVars>
          <dgm:chPref val="3"/>
        </dgm:presLayoutVars>
      </dgm:prSet>
      <dgm:spPr/>
    </dgm:pt>
    <dgm:pt modelId="{FA2E8F28-0860-D24B-84BA-A102EC9E0C43}" type="pres">
      <dgm:prSet presAssocID="{8CBB38C4-D510-4B17-9F6B-91A736F4480E}" presName="hierChild3" presStyleCnt="0"/>
      <dgm:spPr/>
    </dgm:pt>
  </dgm:ptLst>
  <dgm:cxnLst>
    <dgm:cxn modelId="{5401AB03-4445-4AA2-A761-9BCDE513B058}" srcId="{DE471770-3A41-4343-8656-5E7F9680F648}" destId="{BC8734CF-1C69-470F-B139-3C5F0E89506A}" srcOrd="0" destOrd="0" parTransId="{92803856-DA4A-4CCC-82F6-079F48DB6153}" sibTransId="{487D5B2A-3EF2-446C-A1E3-EBA37C76CE8E}"/>
    <dgm:cxn modelId="{F8483D09-A71E-8748-9D88-4E54755C45DA}" type="presOf" srcId="{BC8734CF-1C69-470F-B139-3C5F0E89506A}" destId="{E62D3FCD-8DD6-3A4B-8BF3-21D8C571B08D}" srcOrd="0" destOrd="0" presId="urn:microsoft.com/office/officeart/2005/8/layout/hierarchy1"/>
    <dgm:cxn modelId="{4755820A-F7BC-FC48-908D-7876CD71C05F}" type="presOf" srcId="{8CBB38C4-D510-4B17-9F6B-91A736F4480E}" destId="{12E3A225-7943-E84C-BF73-64099B96230C}" srcOrd="0" destOrd="0" presId="urn:microsoft.com/office/officeart/2005/8/layout/hierarchy1"/>
    <dgm:cxn modelId="{0FAA960F-8987-4B46-BF0E-9FB4393AB92C}" srcId="{DE471770-3A41-4343-8656-5E7F9680F648}" destId="{48182F3F-2EFD-4813-85EF-2EBE412E1952}" srcOrd="1" destOrd="0" parTransId="{771F620D-4423-4ECF-B400-F0F7DBA2EB60}" sibTransId="{0230CE9D-BF86-4BBD-B114-2B9FCEAD65BA}"/>
    <dgm:cxn modelId="{B1D17E11-6E91-4ED9-AA33-2E04C95DDE4E}" srcId="{E25FD98B-260B-4DC6-9A3B-2E980E4FD8EC}" destId="{DE471770-3A41-4343-8656-5E7F9680F648}" srcOrd="0" destOrd="0" parTransId="{62718CD6-20E9-4CB5-BE8F-F239C9E89A0C}" sibTransId="{94C53668-49F4-4F32-AF1D-E21EEB96B579}"/>
    <dgm:cxn modelId="{A4BFB61E-A87B-1F47-9650-5FA3802E20A0}" type="presOf" srcId="{E25FD98B-260B-4DC6-9A3B-2E980E4FD8EC}" destId="{28EF8F41-E5CE-004F-989B-F2236B67A871}" srcOrd="0" destOrd="0" presId="urn:microsoft.com/office/officeart/2005/8/layout/hierarchy1"/>
    <dgm:cxn modelId="{5B2E8C27-6593-2344-9413-D74D1320B4BA}" type="presOf" srcId="{92803856-DA4A-4CCC-82F6-079F48DB6153}" destId="{FB5BF880-1D97-BD4C-9CC1-B84E40473FF2}" srcOrd="0" destOrd="0" presId="urn:microsoft.com/office/officeart/2005/8/layout/hierarchy1"/>
    <dgm:cxn modelId="{51EB2A72-E96C-42AD-95F4-B9ACEDEB9E36}" srcId="{DE471770-3A41-4343-8656-5E7F9680F648}" destId="{8CBB38C4-D510-4B17-9F6B-91A736F4480E}" srcOrd="2" destOrd="0" parTransId="{9BEC5ACE-814B-42A8-BDDC-E0E4CD07C2AB}" sibTransId="{CA926FAF-80C0-4B9D-BDEF-DBFD55B55E2E}"/>
    <dgm:cxn modelId="{AE712573-42F9-7547-B948-383EFBF15FBF}" type="presOf" srcId="{9BEC5ACE-814B-42A8-BDDC-E0E4CD07C2AB}" destId="{1EC3F5C4-2E94-F549-B49D-6DA2BD829343}" srcOrd="0" destOrd="0" presId="urn:microsoft.com/office/officeart/2005/8/layout/hierarchy1"/>
    <dgm:cxn modelId="{A86E218E-687D-6343-AB03-66844E784FC6}" type="presOf" srcId="{771F620D-4423-4ECF-B400-F0F7DBA2EB60}" destId="{143BA06A-904B-FF4F-B389-A8F6CAB37A94}" srcOrd="0" destOrd="0" presId="urn:microsoft.com/office/officeart/2005/8/layout/hierarchy1"/>
    <dgm:cxn modelId="{AA2185C1-AA26-3E4F-B8D1-4A107B5D8BAB}" type="presOf" srcId="{48182F3F-2EFD-4813-85EF-2EBE412E1952}" destId="{E8AD0B60-96B2-8F4C-A343-0FD167CC21BA}" srcOrd="0" destOrd="0" presId="urn:microsoft.com/office/officeart/2005/8/layout/hierarchy1"/>
    <dgm:cxn modelId="{3DBB86D4-0799-EB40-BA47-0B95F4B9E070}" type="presOf" srcId="{DE471770-3A41-4343-8656-5E7F9680F648}" destId="{067479A0-4D73-F849-A284-793D26C12C9E}" srcOrd="0" destOrd="0" presId="urn:microsoft.com/office/officeart/2005/8/layout/hierarchy1"/>
    <dgm:cxn modelId="{B8827636-E3EA-E641-8F9E-FD40BCB1E921}" type="presParOf" srcId="{28EF8F41-E5CE-004F-989B-F2236B67A871}" destId="{4D063759-FD92-AB46-86E2-9824809200B1}" srcOrd="0" destOrd="0" presId="urn:microsoft.com/office/officeart/2005/8/layout/hierarchy1"/>
    <dgm:cxn modelId="{39D25EB3-6072-9448-A414-B572B12C7DFD}" type="presParOf" srcId="{4D063759-FD92-AB46-86E2-9824809200B1}" destId="{31F7CB7B-463D-7545-AC2B-D5D27FCF9673}" srcOrd="0" destOrd="0" presId="urn:microsoft.com/office/officeart/2005/8/layout/hierarchy1"/>
    <dgm:cxn modelId="{67B697F4-31F6-4045-91D4-778786F02B82}" type="presParOf" srcId="{31F7CB7B-463D-7545-AC2B-D5D27FCF9673}" destId="{6BDAEEC3-CD4E-EF4F-9765-D5A6622344DD}" srcOrd="0" destOrd="0" presId="urn:microsoft.com/office/officeart/2005/8/layout/hierarchy1"/>
    <dgm:cxn modelId="{D5D6CE4F-8E9F-644E-8A23-DB2F424E3738}" type="presParOf" srcId="{31F7CB7B-463D-7545-AC2B-D5D27FCF9673}" destId="{067479A0-4D73-F849-A284-793D26C12C9E}" srcOrd="1" destOrd="0" presId="urn:microsoft.com/office/officeart/2005/8/layout/hierarchy1"/>
    <dgm:cxn modelId="{2335F4F6-28CF-9049-9CA3-88C00AFBAE1F}" type="presParOf" srcId="{4D063759-FD92-AB46-86E2-9824809200B1}" destId="{2BF607F8-35A4-A74B-A360-EC09397FFF6A}" srcOrd="1" destOrd="0" presId="urn:microsoft.com/office/officeart/2005/8/layout/hierarchy1"/>
    <dgm:cxn modelId="{442F0760-B68D-8748-AB82-9F58F2B261D5}" type="presParOf" srcId="{2BF607F8-35A4-A74B-A360-EC09397FFF6A}" destId="{FB5BF880-1D97-BD4C-9CC1-B84E40473FF2}" srcOrd="0" destOrd="0" presId="urn:microsoft.com/office/officeart/2005/8/layout/hierarchy1"/>
    <dgm:cxn modelId="{88810DD9-DB8F-C34C-8E5F-061F5CA75D20}" type="presParOf" srcId="{2BF607F8-35A4-A74B-A360-EC09397FFF6A}" destId="{850F7B98-55B6-B149-B502-5E39ACEBB12A}" srcOrd="1" destOrd="0" presId="urn:microsoft.com/office/officeart/2005/8/layout/hierarchy1"/>
    <dgm:cxn modelId="{5227D28D-4352-6B4D-94AD-933EBB8FCEEB}" type="presParOf" srcId="{850F7B98-55B6-B149-B502-5E39ACEBB12A}" destId="{EF27D4EC-F745-CC40-A1C5-FABF04EB20FF}" srcOrd="0" destOrd="0" presId="urn:microsoft.com/office/officeart/2005/8/layout/hierarchy1"/>
    <dgm:cxn modelId="{C64DBD73-858C-C749-987D-A55EF4115F74}" type="presParOf" srcId="{EF27D4EC-F745-CC40-A1C5-FABF04EB20FF}" destId="{81042053-34F8-8E46-B2BB-58E38447C4F4}" srcOrd="0" destOrd="0" presId="urn:microsoft.com/office/officeart/2005/8/layout/hierarchy1"/>
    <dgm:cxn modelId="{62E49F51-2F99-1144-B06E-34BA988E291F}" type="presParOf" srcId="{EF27D4EC-F745-CC40-A1C5-FABF04EB20FF}" destId="{E62D3FCD-8DD6-3A4B-8BF3-21D8C571B08D}" srcOrd="1" destOrd="0" presId="urn:microsoft.com/office/officeart/2005/8/layout/hierarchy1"/>
    <dgm:cxn modelId="{E7F6DE60-A634-A14E-B0A4-EA2C3188164D}" type="presParOf" srcId="{850F7B98-55B6-B149-B502-5E39ACEBB12A}" destId="{8E3ACFF5-2358-B94E-9A0B-F6420C1D8B7F}" srcOrd="1" destOrd="0" presId="urn:microsoft.com/office/officeart/2005/8/layout/hierarchy1"/>
    <dgm:cxn modelId="{B98EAC7A-6FD1-004F-BA0D-91FB50927871}" type="presParOf" srcId="{2BF607F8-35A4-A74B-A360-EC09397FFF6A}" destId="{143BA06A-904B-FF4F-B389-A8F6CAB37A94}" srcOrd="2" destOrd="0" presId="urn:microsoft.com/office/officeart/2005/8/layout/hierarchy1"/>
    <dgm:cxn modelId="{35ACCD18-ECB6-FA42-98EA-9A072CE8C856}" type="presParOf" srcId="{2BF607F8-35A4-A74B-A360-EC09397FFF6A}" destId="{C3D5158E-ACCC-354B-B5F4-B2A190CA7AB7}" srcOrd="3" destOrd="0" presId="urn:microsoft.com/office/officeart/2005/8/layout/hierarchy1"/>
    <dgm:cxn modelId="{9A6E115C-6B9E-2447-8644-7D97A46B94A9}" type="presParOf" srcId="{C3D5158E-ACCC-354B-B5F4-B2A190CA7AB7}" destId="{B213D346-4E99-6247-AFC3-31CF459040BB}" srcOrd="0" destOrd="0" presId="urn:microsoft.com/office/officeart/2005/8/layout/hierarchy1"/>
    <dgm:cxn modelId="{3F721813-BBE3-2E42-8744-EF5E68C98B00}" type="presParOf" srcId="{B213D346-4E99-6247-AFC3-31CF459040BB}" destId="{6B5A91D0-BFA3-BB4C-BCAB-1356CF7B1BE0}" srcOrd="0" destOrd="0" presId="urn:microsoft.com/office/officeart/2005/8/layout/hierarchy1"/>
    <dgm:cxn modelId="{52559C84-B8CD-AB45-B8D0-C0042A6658A5}" type="presParOf" srcId="{B213D346-4E99-6247-AFC3-31CF459040BB}" destId="{E8AD0B60-96B2-8F4C-A343-0FD167CC21BA}" srcOrd="1" destOrd="0" presId="urn:microsoft.com/office/officeart/2005/8/layout/hierarchy1"/>
    <dgm:cxn modelId="{F25300F4-3986-5840-8731-2DDB9CB9566C}" type="presParOf" srcId="{C3D5158E-ACCC-354B-B5F4-B2A190CA7AB7}" destId="{07F9AB89-1209-3D49-92E4-9063E8002D20}" srcOrd="1" destOrd="0" presId="urn:microsoft.com/office/officeart/2005/8/layout/hierarchy1"/>
    <dgm:cxn modelId="{1494D986-E43A-704C-B943-F03F6B6E7E83}" type="presParOf" srcId="{2BF607F8-35A4-A74B-A360-EC09397FFF6A}" destId="{1EC3F5C4-2E94-F549-B49D-6DA2BD829343}" srcOrd="4" destOrd="0" presId="urn:microsoft.com/office/officeart/2005/8/layout/hierarchy1"/>
    <dgm:cxn modelId="{BC5A1BB3-6192-AA47-9A6F-26DE18446A35}" type="presParOf" srcId="{2BF607F8-35A4-A74B-A360-EC09397FFF6A}" destId="{95D66377-FACE-244E-BE72-33CBDAFEE4FE}" srcOrd="5" destOrd="0" presId="urn:microsoft.com/office/officeart/2005/8/layout/hierarchy1"/>
    <dgm:cxn modelId="{883A7DF6-567C-924F-9033-69CB43C8D8CF}" type="presParOf" srcId="{95D66377-FACE-244E-BE72-33CBDAFEE4FE}" destId="{05EAAD52-CD7C-F242-9186-9678F9E8CE64}" srcOrd="0" destOrd="0" presId="urn:microsoft.com/office/officeart/2005/8/layout/hierarchy1"/>
    <dgm:cxn modelId="{C5D65016-5735-5548-9293-A2AC08BFDA6F}" type="presParOf" srcId="{05EAAD52-CD7C-F242-9186-9678F9E8CE64}" destId="{3FD3E7B0-E29E-8040-8830-4AD71003CC0F}" srcOrd="0" destOrd="0" presId="urn:microsoft.com/office/officeart/2005/8/layout/hierarchy1"/>
    <dgm:cxn modelId="{85107BB2-BD11-B841-8C41-AE63F16D946F}" type="presParOf" srcId="{05EAAD52-CD7C-F242-9186-9678F9E8CE64}" destId="{12E3A225-7943-E84C-BF73-64099B96230C}" srcOrd="1" destOrd="0" presId="urn:microsoft.com/office/officeart/2005/8/layout/hierarchy1"/>
    <dgm:cxn modelId="{132F70E9-B2A3-BA42-97E6-6D5423DB8345}" type="presParOf" srcId="{95D66377-FACE-244E-BE72-33CBDAFEE4FE}" destId="{FA2E8F28-0860-D24B-84BA-A102EC9E0C4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32ED60E-FB42-4193-9D7A-E5AC264F1380}" type="doc">
      <dgm:prSet loTypeId="urn:microsoft.com/office/officeart/2005/8/layout/bProcess4" loCatId="process" qsTypeId="urn:microsoft.com/office/officeart/2005/8/quickstyle/simple2" qsCatId="simple" csTypeId="urn:microsoft.com/office/officeart/2005/8/colors/colorful1" csCatId="colorful" phldr="1"/>
      <dgm:spPr/>
      <dgm:t>
        <a:bodyPr/>
        <a:lstStyle/>
        <a:p>
          <a:endParaRPr lang="en-US"/>
        </a:p>
      </dgm:t>
    </dgm:pt>
    <dgm:pt modelId="{6A6920C0-8590-4B70-A491-8DA7A24CE929}">
      <dgm:prSet/>
      <dgm:spPr/>
      <dgm:t>
        <a:bodyPr/>
        <a:lstStyle/>
        <a:p>
          <a:r>
            <a:rPr lang="en-US" b="1"/>
            <a:t>Avoiding Lahn Jali (Major Errors)</a:t>
          </a:r>
          <a:endParaRPr lang="en-US"/>
        </a:p>
      </dgm:t>
    </dgm:pt>
    <dgm:pt modelId="{2DEAF691-71DB-4FE8-8E71-EB74B21ED33A}" type="parTrans" cxnId="{CDB18305-ECF2-4FC2-BC0C-31386BB048E9}">
      <dgm:prSet/>
      <dgm:spPr/>
      <dgm:t>
        <a:bodyPr/>
        <a:lstStyle/>
        <a:p>
          <a:endParaRPr lang="en-US"/>
        </a:p>
      </dgm:t>
    </dgm:pt>
    <dgm:pt modelId="{0FB1D998-C1AB-41F5-8283-7647D4EE50D0}" type="sibTrans" cxnId="{CDB18305-ECF2-4FC2-BC0C-31386BB048E9}">
      <dgm:prSet/>
      <dgm:spPr/>
      <dgm:t>
        <a:bodyPr/>
        <a:lstStyle/>
        <a:p>
          <a:endParaRPr lang="en-US"/>
        </a:p>
      </dgm:t>
    </dgm:pt>
    <dgm:pt modelId="{58AB2D45-CC3D-4A78-ABBE-17A23624F76A}">
      <dgm:prSet/>
      <dgm:spPr/>
      <dgm:t>
        <a:bodyPr/>
        <a:lstStyle/>
        <a:p>
          <a:r>
            <a:rPr lang="en-US" b="1"/>
            <a:t>Try to avoid Lahn Khafi (Lesser Errors)</a:t>
          </a:r>
          <a:endParaRPr lang="en-US"/>
        </a:p>
      </dgm:t>
    </dgm:pt>
    <dgm:pt modelId="{2719D6C5-F79D-40F4-A033-C31E28CA51CA}" type="parTrans" cxnId="{60CE8915-1253-49CD-8F20-E3D0A5D9B84F}">
      <dgm:prSet/>
      <dgm:spPr/>
      <dgm:t>
        <a:bodyPr/>
        <a:lstStyle/>
        <a:p>
          <a:endParaRPr lang="en-US"/>
        </a:p>
      </dgm:t>
    </dgm:pt>
    <dgm:pt modelId="{EDB82281-DC9F-4197-B4C2-7106028B2850}" type="sibTrans" cxnId="{60CE8915-1253-49CD-8F20-E3D0A5D9B84F}">
      <dgm:prSet/>
      <dgm:spPr/>
      <dgm:t>
        <a:bodyPr/>
        <a:lstStyle/>
        <a:p>
          <a:endParaRPr lang="en-US"/>
        </a:p>
      </dgm:t>
    </dgm:pt>
    <dgm:pt modelId="{140ECDE9-8630-4BB0-93C5-8B900B2445B4}">
      <dgm:prSet/>
      <dgm:spPr/>
      <dgm:t>
        <a:bodyPr/>
        <a:lstStyle/>
        <a:p>
          <a:r>
            <a:rPr lang="en-US" b="1"/>
            <a:t>Every letter clear and distinguished, exiting from its correct makhraj with unique qualities</a:t>
          </a:r>
          <a:endParaRPr lang="en-US"/>
        </a:p>
      </dgm:t>
    </dgm:pt>
    <dgm:pt modelId="{94FDD0C2-78B9-4E05-AA53-F1B51F2DA442}" type="parTrans" cxnId="{C726DBAA-2686-4F6C-9B85-406D526289C9}">
      <dgm:prSet/>
      <dgm:spPr/>
      <dgm:t>
        <a:bodyPr/>
        <a:lstStyle/>
        <a:p>
          <a:endParaRPr lang="en-US"/>
        </a:p>
      </dgm:t>
    </dgm:pt>
    <dgm:pt modelId="{C7A6AC12-66A5-43E0-9B0D-087F0DE1D817}" type="sibTrans" cxnId="{C726DBAA-2686-4F6C-9B85-406D526289C9}">
      <dgm:prSet/>
      <dgm:spPr/>
      <dgm:t>
        <a:bodyPr/>
        <a:lstStyle/>
        <a:p>
          <a:endParaRPr lang="en-US"/>
        </a:p>
      </dgm:t>
    </dgm:pt>
    <dgm:pt modelId="{A08F3ABB-3BAD-4EE9-9598-A9603E503F94}">
      <dgm:prSet/>
      <dgm:spPr/>
      <dgm:t>
        <a:bodyPr/>
        <a:lstStyle/>
        <a:p>
          <a:r>
            <a:rPr lang="en-US" b="1"/>
            <a:t>Applying Temporary Qualities/Muhassanat</a:t>
          </a:r>
          <a:endParaRPr lang="en-US"/>
        </a:p>
      </dgm:t>
    </dgm:pt>
    <dgm:pt modelId="{30B0289E-036E-4410-8534-4FD3E5903BA9}" type="parTrans" cxnId="{F1AD423A-0478-4095-BD11-7397FFE43073}">
      <dgm:prSet/>
      <dgm:spPr/>
      <dgm:t>
        <a:bodyPr/>
        <a:lstStyle/>
        <a:p>
          <a:endParaRPr lang="en-US"/>
        </a:p>
      </dgm:t>
    </dgm:pt>
    <dgm:pt modelId="{15E3B93F-67A8-44B3-AD71-24CB8B7F8072}" type="sibTrans" cxnId="{F1AD423A-0478-4095-BD11-7397FFE43073}">
      <dgm:prSet/>
      <dgm:spPr/>
      <dgm:t>
        <a:bodyPr/>
        <a:lstStyle/>
        <a:p>
          <a:endParaRPr lang="en-US"/>
        </a:p>
      </dgm:t>
    </dgm:pt>
    <dgm:pt modelId="{6390CFAB-F760-4A26-97A0-4F2048EEBE20}">
      <dgm:prSet/>
      <dgm:spPr/>
      <dgm:t>
        <a:bodyPr/>
        <a:lstStyle/>
        <a:p>
          <a:r>
            <a:rPr lang="en-US" b="1"/>
            <a:t>Completing Harakat – don’t eat them up!</a:t>
          </a:r>
          <a:endParaRPr lang="en-US"/>
        </a:p>
      </dgm:t>
    </dgm:pt>
    <dgm:pt modelId="{5EE107B3-54DA-4576-A8E7-F3BB55044FD0}" type="parTrans" cxnId="{BCAF6B3F-EFFD-4C33-AADC-B9AA5C598369}">
      <dgm:prSet/>
      <dgm:spPr/>
      <dgm:t>
        <a:bodyPr/>
        <a:lstStyle/>
        <a:p>
          <a:endParaRPr lang="en-US"/>
        </a:p>
      </dgm:t>
    </dgm:pt>
    <dgm:pt modelId="{063A6947-1036-4561-A3E4-FB3D40FD5B59}" type="sibTrans" cxnId="{BCAF6B3F-EFFD-4C33-AADC-B9AA5C598369}">
      <dgm:prSet/>
      <dgm:spPr/>
      <dgm:t>
        <a:bodyPr/>
        <a:lstStyle/>
        <a:p>
          <a:endParaRPr lang="en-US"/>
        </a:p>
      </dgm:t>
    </dgm:pt>
    <dgm:pt modelId="{26818739-E200-4FDE-AB8A-D29D0EA4EBB3}">
      <dgm:prSet/>
      <dgm:spPr/>
      <dgm:t>
        <a:bodyPr/>
        <a:lstStyle/>
        <a:p>
          <a:r>
            <a:rPr lang="en-US" b="1"/>
            <a:t>Consistency in pronounciation and durations</a:t>
          </a:r>
          <a:endParaRPr lang="en-US"/>
        </a:p>
      </dgm:t>
    </dgm:pt>
    <dgm:pt modelId="{BF829178-B76B-42CC-8177-5F1A68203A20}" type="parTrans" cxnId="{0495FC53-CC9B-4DB2-B9FA-EB16AC4CFA00}">
      <dgm:prSet/>
      <dgm:spPr/>
      <dgm:t>
        <a:bodyPr/>
        <a:lstStyle/>
        <a:p>
          <a:endParaRPr lang="en-US"/>
        </a:p>
      </dgm:t>
    </dgm:pt>
    <dgm:pt modelId="{7B35DA58-6548-4849-A63C-63FED31F0942}" type="sibTrans" cxnId="{0495FC53-CC9B-4DB2-B9FA-EB16AC4CFA00}">
      <dgm:prSet/>
      <dgm:spPr/>
      <dgm:t>
        <a:bodyPr/>
        <a:lstStyle/>
        <a:p>
          <a:endParaRPr lang="en-US"/>
        </a:p>
      </dgm:t>
    </dgm:pt>
    <dgm:pt modelId="{7F3A20CF-7376-484B-87A5-453D97AF26FC}">
      <dgm:prSet/>
      <dgm:spPr/>
      <dgm:t>
        <a:bodyPr/>
        <a:lstStyle/>
        <a:p>
          <a:r>
            <a:rPr lang="en-US" b="1"/>
            <a:t>Avoid takalluf (exaggeration)</a:t>
          </a:r>
          <a:endParaRPr lang="en-US"/>
        </a:p>
      </dgm:t>
    </dgm:pt>
    <dgm:pt modelId="{2AC839F4-7BF4-4766-BE87-AED996073926}" type="parTrans" cxnId="{6A969FEC-BE69-48CD-BBB8-9753752F04E2}">
      <dgm:prSet/>
      <dgm:spPr/>
      <dgm:t>
        <a:bodyPr/>
        <a:lstStyle/>
        <a:p>
          <a:endParaRPr lang="en-US"/>
        </a:p>
      </dgm:t>
    </dgm:pt>
    <dgm:pt modelId="{ACB3F11C-EE95-4901-819A-D53686CBBFBA}" type="sibTrans" cxnId="{6A969FEC-BE69-48CD-BBB8-9753752F04E2}">
      <dgm:prSet/>
      <dgm:spPr/>
      <dgm:t>
        <a:bodyPr/>
        <a:lstStyle/>
        <a:p>
          <a:endParaRPr lang="en-US"/>
        </a:p>
      </dgm:t>
    </dgm:pt>
    <dgm:pt modelId="{DECEF5A6-EB31-4DFA-A60A-07669A5D8D61}">
      <dgm:prSet/>
      <dgm:spPr/>
      <dgm:t>
        <a:bodyPr/>
        <a:lstStyle/>
        <a:p>
          <a:r>
            <a:rPr lang="en-US" b="1"/>
            <a:t>Hadr Pace</a:t>
          </a:r>
          <a:endParaRPr lang="en-US"/>
        </a:p>
      </dgm:t>
    </dgm:pt>
    <dgm:pt modelId="{EFD3F8AB-E115-4D81-9091-E2EC0A318F7D}" type="parTrans" cxnId="{CE975757-1FCB-471D-8F08-F4DC47B44901}">
      <dgm:prSet/>
      <dgm:spPr/>
      <dgm:t>
        <a:bodyPr/>
        <a:lstStyle/>
        <a:p>
          <a:endParaRPr lang="en-US"/>
        </a:p>
      </dgm:t>
    </dgm:pt>
    <dgm:pt modelId="{BB50A6CB-FB9A-4D52-93DB-309791CF550D}" type="sibTrans" cxnId="{CE975757-1FCB-471D-8F08-F4DC47B44901}">
      <dgm:prSet/>
      <dgm:spPr/>
      <dgm:t>
        <a:bodyPr/>
        <a:lstStyle/>
        <a:p>
          <a:endParaRPr lang="en-US"/>
        </a:p>
      </dgm:t>
    </dgm:pt>
    <dgm:pt modelId="{F175AF06-EFE9-41CF-B4EF-4964C7EDFD51}">
      <dgm:prSet/>
      <dgm:spPr/>
      <dgm:t>
        <a:bodyPr/>
        <a:lstStyle/>
        <a:p>
          <a:r>
            <a:rPr lang="en-US" b="1"/>
            <a:t>Applying rules of the riwayah (Hafs via Shatibiyyah or Misbah etc)</a:t>
          </a:r>
          <a:endParaRPr lang="en-US"/>
        </a:p>
      </dgm:t>
    </dgm:pt>
    <dgm:pt modelId="{46E076E8-ED8E-4DF5-98D8-ABBF876E49C4}" type="parTrans" cxnId="{9493CF9A-DA49-4640-BA7B-FB87928C537F}">
      <dgm:prSet/>
      <dgm:spPr/>
      <dgm:t>
        <a:bodyPr/>
        <a:lstStyle/>
        <a:p>
          <a:endParaRPr lang="en-US"/>
        </a:p>
      </dgm:t>
    </dgm:pt>
    <dgm:pt modelId="{BC97B144-2AD5-4980-AF22-1A6A371DB336}" type="sibTrans" cxnId="{9493CF9A-DA49-4640-BA7B-FB87928C537F}">
      <dgm:prSet/>
      <dgm:spPr/>
      <dgm:t>
        <a:bodyPr/>
        <a:lstStyle/>
        <a:p>
          <a:endParaRPr lang="en-US"/>
        </a:p>
      </dgm:t>
    </dgm:pt>
    <dgm:pt modelId="{4013518B-1F55-6546-81EF-95DEF255A6F6}" type="pres">
      <dgm:prSet presAssocID="{732ED60E-FB42-4193-9D7A-E5AC264F1380}" presName="Name0" presStyleCnt="0">
        <dgm:presLayoutVars>
          <dgm:dir/>
          <dgm:resizeHandles/>
        </dgm:presLayoutVars>
      </dgm:prSet>
      <dgm:spPr/>
    </dgm:pt>
    <dgm:pt modelId="{1C8CB0F0-FA3F-2D43-A091-A6653201D4EA}" type="pres">
      <dgm:prSet presAssocID="{6A6920C0-8590-4B70-A491-8DA7A24CE929}" presName="compNode" presStyleCnt="0"/>
      <dgm:spPr/>
    </dgm:pt>
    <dgm:pt modelId="{6BBBF840-5706-224E-B916-72DCEF441327}" type="pres">
      <dgm:prSet presAssocID="{6A6920C0-8590-4B70-A491-8DA7A24CE929}" presName="dummyConnPt" presStyleCnt="0"/>
      <dgm:spPr/>
    </dgm:pt>
    <dgm:pt modelId="{685FA459-96D4-C94C-A265-F71AC117EC8C}" type="pres">
      <dgm:prSet presAssocID="{6A6920C0-8590-4B70-A491-8DA7A24CE929}" presName="node" presStyleLbl="node1" presStyleIdx="0" presStyleCnt="9">
        <dgm:presLayoutVars>
          <dgm:bulletEnabled val="1"/>
        </dgm:presLayoutVars>
      </dgm:prSet>
      <dgm:spPr/>
    </dgm:pt>
    <dgm:pt modelId="{3F352773-0953-5342-8F35-EC8CAA62D1E6}" type="pres">
      <dgm:prSet presAssocID="{0FB1D998-C1AB-41F5-8283-7647D4EE50D0}" presName="sibTrans" presStyleLbl="bgSibTrans2D1" presStyleIdx="0" presStyleCnt="8"/>
      <dgm:spPr/>
    </dgm:pt>
    <dgm:pt modelId="{FEBFEC82-5026-5D41-A893-4888B2545699}" type="pres">
      <dgm:prSet presAssocID="{58AB2D45-CC3D-4A78-ABBE-17A23624F76A}" presName="compNode" presStyleCnt="0"/>
      <dgm:spPr/>
    </dgm:pt>
    <dgm:pt modelId="{A1A7C176-D0D9-5048-B6A6-96A07C3F98FF}" type="pres">
      <dgm:prSet presAssocID="{58AB2D45-CC3D-4A78-ABBE-17A23624F76A}" presName="dummyConnPt" presStyleCnt="0"/>
      <dgm:spPr/>
    </dgm:pt>
    <dgm:pt modelId="{621F3D53-943E-E64A-BBFA-8375592A61D7}" type="pres">
      <dgm:prSet presAssocID="{58AB2D45-CC3D-4A78-ABBE-17A23624F76A}" presName="node" presStyleLbl="node1" presStyleIdx="1" presStyleCnt="9">
        <dgm:presLayoutVars>
          <dgm:bulletEnabled val="1"/>
        </dgm:presLayoutVars>
      </dgm:prSet>
      <dgm:spPr/>
    </dgm:pt>
    <dgm:pt modelId="{A89A2E72-3B03-A449-A33F-F129FC232951}" type="pres">
      <dgm:prSet presAssocID="{EDB82281-DC9F-4197-B4C2-7106028B2850}" presName="sibTrans" presStyleLbl="bgSibTrans2D1" presStyleIdx="1" presStyleCnt="8"/>
      <dgm:spPr/>
    </dgm:pt>
    <dgm:pt modelId="{551C3E0A-9DD9-2A4E-902B-7B3D082CE06C}" type="pres">
      <dgm:prSet presAssocID="{140ECDE9-8630-4BB0-93C5-8B900B2445B4}" presName="compNode" presStyleCnt="0"/>
      <dgm:spPr/>
    </dgm:pt>
    <dgm:pt modelId="{58EE64C0-88AC-7F47-9F59-273EF514441B}" type="pres">
      <dgm:prSet presAssocID="{140ECDE9-8630-4BB0-93C5-8B900B2445B4}" presName="dummyConnPt" presStyleCnt="0"/>
      <dgm:spPr/>
    </dgm:pt>
    <dgm:pt modelId="{DDF74C58-3964-1F4A-999F-492BC7BC6C93}" type="pres">
      <dgm:prSet presAssocID="{140ECDE9-8630-4BB0-93C5-8B900B2445B4}" presName="node" presStyleLbl="node1" presStyleIdx="2" presStyleCnt="9">
        <dgm:presLayoutVars>
          <dgm:bulletEnabled val="1"/>
        </dgm:presLayoutVars>
      </dgm:prSet>
      <dgm:spPr/>
    </dgm:pt>
    <dgm:pt modelId="{015F8BE4-F7A8-C843-A88F-CE5AFC1CA3F3}" type="pres">
      <dgm:prSet presAssocID="{C7A6AC12-66A5-43E0-9B0D-087F0DE1D817}" presName="sibTrans" presStyleLbl="bgSibTrans2D1" presStyleIdx="2" presStyleCnt="8"/>
      <dgm:spPr/>
    </dgm:pt>
    <dgm:pt modelId="{7206C92C-EE06-5E4D-9EDB-01C04E477D17}" type="pres">
      <dgm:prSet presAssocID="{A08F3ABB-3BAD-4EE9-9598-A9603E503F94}" presName="compNode" presStyleCnt="0"/>
      <dgm:spPr/>
    </dgm:pt>
    <dgm:pt modelId="{F7A7FAFA-0B8A-2241-BA4E-A75CD7CDD36C}" type="pres">
      <dgm:prSet presAssocID="{A08F3ABB-3BAD-4EE9-9598-A9603E503F94}" presName="dummyConnPt" presStyleCnt="0"/>
      <dgm:spPr/>
    </dgm:pt>
    <dgm:pt modelId="{5DF41932-ABE0-404A-BFC1-016997C1D44B}" type="pres">
      <dgm:prSet presAssocID="{A08F3ABB-3BAD-4EE9-9598-A9603E503F94}" presName="node" presStyleLbl="node1" presStyleIdx="3" presStyleCnt="9">
        <dgm:presLayoutVars>
          <dgm:bulletEnabled val="1"/>
        </dgm:presLayoutVars>
      </dgm:prSet>
      <dgm:spPr/>
    </dgm:pt>
    <dgm:pt modelId="{C6C52E58-E2AF-524E-98EB-B7E89CA174D1}" type="pres">
      <dgm:prSet presAssocID="{15E3B93F-67A8-44B3-AD71-24CB8B7F8072}" presName="sibTrans" presStyleLbl="bgSibTrans2D1" presStyleIdx="3" presStyleCnt="8"/>
      <dgm:spPr/>
    </dgm:pt>
    <dgm:pt modelId="{10A4E86D-7200-B744-8BA6-973541277C63}" type="pres">
      <dgm:prSet presAssocID="{6390CFAB-F760-4A26-97A0-4F2048EEBE20}" presName="compNode" presStyleCnt="0"/>
      <dgm:spPr/>
    </dgm:pt>
    <dgm:pt modelId="{95B8188C-B31F-7B4B-81F0-0DC98C31C383}" type="pres">
      <dgm:prSet presAssocID="{6390CFAB-F760-4A26-97A0-4F2048EEBE20}" presName="dummyConnPt" presStyleCnt="0"/>
      <dgm:spPr/>
    </dgm:pt>
    <dgm:pt modelId="{AFC7D344-9AA1-E347-A784-5B01E84E4159}" type="pres">
      <dgm:prSet presAssocID="{6390CFAB-F760-4A26-97A0-4F2048EEBE20}" presName="node" presStyleLbl="node1" presStyleIdx="4" presStyleCnt="9">
        <dgm:presLayoutVars>
          <dgm:bulletEnabled val="1"/>
        </dgm:presLayoutVars>
      </dgm:prSet>
      <dgm:spPr/>
    </dgm:pt>
    <dgm:pt modelId="{87B12D96-13BF-464B-B9EA-88F072FE9D71}" type="pres">
      <dgm:prSet presAssocID="{063A6947-1036-4561-A3E4-FB3D40FD5B59}" presName="sibTrans" presStyleLbl="bgSibTrans2D1" presStyleIdx="4" presStyleCnt="8"/>
      <dgm:spPr/>
    </dgm:pt>
    <dgm:pt modelId="{2DD39BBF-946B-A64A-98A9-615ABECF53F7}" type="pres">
      <dgm:prSet presAssocID="{26818739-E200-4FDE-AB8A-D29D0EA4EBB3}" presName="compNode" presStyleCnt="0"/>
      <dgm:spPr/>
    </dgm:pt>
    <dgm:pt modelId="{D1EC0587-9535-6B45-B1AB-0E61426E7096}" type="pres">
      <dgm:prSet presAssocID="{26818739-E200-4FDE-AB8A-D29D0EA4EBB3}" presName="dummyConnPt" presStyleCnt="0"/>
      <dgm:spPr/>
    </dgm:pt>
    <dgm:pt modelId="{5A7C6525-A229-BC45-94E9-7AE56A28776E}" type="pres">
      <dgm:prSet presAssocID="{26818739-E200-4FDE-AB8A-D29D0EA4EBB3}" presName="node" presStyleLbl="node1" presStyleIdx="5" presStyleCnt="9">
        <dgm:presLayoutVars>
          <dgm:bulletEnabled val="1"/>
        </dgm:presLayoutVars>
      </dgm:prSet>
      <dgm:spPr/>
    </dgm:pt>
    <dgm:pt modelId="{71A0E69C-AC80-6047-BE8F-FAF4A126D70F}" type="pres">
      <dgm:prSet presAssocID="{7B35DA58-6548-4849-A63C-63FED31F0942}" presName="sibTrans" presStyleLbl="bgSibTrans2D1" presStyleIdx="5" presStyleCnt="8"/>
      <dgm:spPr/>
    </dgm:pt>
    <dgm:pt modelId="{6996A647-41FF-864C-A863-C9F586F4D481}" type="pres">
      <dgm:prSet presAssocID="{7F3A20CF-7376-484B-87A5-453D97AF26FC}" presName="compNode" presStyleCnt="0"/>
      <dgm:spPr/>
    </dgm:pt>
    <dgm:pt modelId="{03AD712F-E38E-3443-B32C-F36E5074665C}" type="pres">
      <dgm:prSet presAssocID="{7F3A20CF-7376-484B-87A5-453D97AF26FC}" presName="dummyConnPt" presStyleCnt="0"/>
      <dgm:spPr/>
    </dgm:pt>
    <dgm:pt modelId="{16C91CB9-F738-904C-9A7E-FDFBACA841D0}" type="pres">
      <dgm:prSet presAssocID="{7F3A20CF-7376-484B-87A5-453D97AF26FC}" presName="node" presStyleLbl="node1" presStyleIdx="6" presStyleCnt="9">
        <dgm:presLayoutVars>
          <dgm:bulletEnabled val="1"/>
        </dgm:presLayoutVars>
      </dgm:prSet>
      <dgm:spPr/>
    </dgm:pt>
    <dgm:pt modelId="{46147F9B-3C94-8A4A-A5BD-14199E9BFCCD}" type="pres">
      <dgm:prSet presAssocID="{ACB3F11C-EE95-4901-819A-D53686CBBFBA}" presName="sibTrans" presStyleLbl="bgSibTrans2D1" presStyleIdx="6" presStyleCnt="8"/>
      <dgm:spPr/>
    </dgm:pt>
    <dgm:pt modelId="{BFE5D71F-07B6-984E-9714-FFA5D6E457AE}" type="pres">
      <dgm:prSet presAssocID="{DECEF5A6-EB31-4DFA-A60A-07669A5D8D61}" presName="compNode" presStyleCnt="0"/>
      <dgm:spPr/>
    </dgm:pt>
    <dgm:pt modelId="{ACFF3731-0779-0346-8001-2CD6C760685E}" type="pres">
      <dgm:prSet presAssocID="{DECEF5A6-EB31-4DFA-A60A-07669A5D8D61}" presName="dummyConnPt" presStyleCnt="0"/>
      <dgm:spPr/>
    </dgm:pt>
    <dgm:pt modelId="{79388B27-00F4-FD4A-BE11-F3402100FA98}" type="pres">
      <dgm:prSet presAssocID="{DECEF5A6-EB31-4DFA-A60A-07669A5D8D61}" presName="node" presStyleLbl="node1" presStyleIdx="7" presStyleCnt="9">
        <dgm:presLayoutVars>
          <dgm:bulletEnabled val="1"/>
        </dgm:presLayoutVars>
      </dgm:prSet>
      <dgm:spPr/>
    </dgm:pt>
    <dgm:pt modelId="{912B18C3-F276-2B4B-8FAB-C6C86B60E998}" type="pres">
      <dgm:prSet presAssocID="{BB50A6CB-FB9A-4D52-93DB-309791CF550D}" presName="sibTrans" presStyleLbl="bgSibTrans2D1" presStyleIdx="7" presStyleCnt="8"/>
      <dgm:spPr/>
    </dgm:pt>
    <dgm:pt modelId="{DCC52821-F76A-BA48-B5BB-BA84B1E8224B}" type="pres">
      <dgm:prSet presAssocID="{F175AF06-EFE9-41CF-B4EF-4964C7EDFD51}" presName="compNode" presStyleCnt="0"/>
      <dgm:spPr/>
    </dgm:pt>
    <dgm:pt modelId="{7790EEFE-7748-DD43-832E-161FEB330D12}" type="pres">
      <dgm:prSet presAssocID="{F175AF06-EFE9-41CF-B4EF-4964C7EDFD51}" presName="dummyConnPt" presStyleCnt="0"/>
      <dgm:spPr/>
    </dgm:pt>
    <dgm:pt modelId="{A3285BA7-DBEB-244E-B861-D306F4EDF958}" type="pres">
      <dgm:prSet presAssocID="{F175AF06-EFE9-41CF-B4EF-4964C7EDFD51}" presName="node" presStyleLbl="node1" presStyleIdx="8" presStyleCnt="9">
        <dgm:presLayoutVars>
          <dgm:bulletEnabled val="1"/>
        </dgm:presLayoutVars>
      </dgm:prSet>
      <dgm:spPr/>
    </dgm:pt>
  </dgm:ptLst>
  <dgm:cxnLst>
    <dgm:cxn modelId="{CDB18305-ECF2-4FC2-BC0C-31386BB048E9}" srcId="{732ED60E-FB42-4193-9D7A-E5AC264F1380}" destId="{6A6920C0-8590-4B70-A491-8DA7A24CE929}" srcOrd="0" destOrd="0" parTransId="{2DEAF691-71DB-4FE8-8E71-EB74B21ED33A}" sibTransId="{0FB1D998-C1AB-41F5-8283-7647D4EE50D0}"/>
    <dgm:cxn modelId="{D66E8A12-B8DE-A44E-B379-1FA30315883F}" type="presOf" srcId="{0FB1D998-C1AB-41F5-8283-7647D4EE50D0}" destId="{3F352773-0953-5342-8F35-EC8CAA62D1E6}" srcOrd="0" destOrd="0" presId="urn:microsoft.com/office/officeart/2005/8/layout/bProcess4"/>
    <dgm:cxn modelId="{AE6A8913-BE6F-BF43-B471-1D4B9483EAE5}" type="presOf" srcId="{C7A6AC12-66A5-43E0-9B0D-087F0DE1D817}" destId="{015F8BE4-F7A8-C843-A88F-CE5AFC1CA3F3}" srcOrd="0" destOrd="0" presId="urn:microsoft.com/office/officeart/2005/8/layout/bProcess4"/>
    <dgm:cxn modelId="{60CE8915-1253-49CD-8F20-E3D0A5D9B84F}" srcId="{732ED60E-FB42-4193-9D7A-E5AC264F1380}" destId="{58AB2D45-CC3D-4A78-ABBE-17A23624F76A}" srcOrd="1" destOrd="0" parTransId="{2719D6C5-F79D-40F4-A033-C31E28CA51CA}" sibTransId="{EDB82281-DC9F-4197-B4C2-7106028B2850}"/>
    <dgm:cxn modelId="{9804B222-BAB6-B84A-B29B-56F485C12DA2}" type="presOf" srcId="{DECEF5A6-EB31-4DFA-A60A-07669A5D8D61}" destId="{79388B27-00F4-FD4A-BE11-F3402100FA98}" srcOrd="0" destOrd="0" presId="urn:microsoft.com/office/officeart/2005/8/layout/bProcess4"/>
    <dgm:cxn modelId="{59A79B31-6563-EC4C-8C19-1BF4DC54C24B}" type="presOf" srcId="{15E3B93F-67A8-44B3-AD71-24CB8B7F8072}" destId="{C6C52E58-E2AF-524E-98EB-B7E89CA174D1}" srcOrd="0" destOrd="0" presId="urn:microsoft.com/office/officeart/2005/8/layout/bProcess4"/>
    <dgm:cxn modelId="{F1AD423A-0478-4095-BD11-7397FFE43073}" srcId="{732ED60E-FB42-4193-9D7A-E5AC264F1380}" destId="{A08F3ABB-3BAD-4EE9-9598-A9603E503F94}" srcOrd="3" destOrd="0" parTransId="{30B0289E-036E-4410-8534-4FD3E5903BA9}" sibTransId="{15E3B93F-67A8-44B3-AD71-24CB8B7F8072}"/>
    <dgm:cxn modelId="{BCAF6B3F-EFFD-4C33-AADC-B9AA5C598369}" srcId="{732ED60E-FB42-4193-9D7A-E5AC264F1380}" destId="{6390CFAB-F760-4A26-97A0-4F2048EEBE20}" srcOrd="4" destOrd="0" parTransId="{5EE107B3-54DA-4576-A8E7-F3BB55044FD0}" sibTransId="{063A6947-1036-4561-A3E4-FB3D40FD5B59}"/>
    <dgm:cxn modelId="{31D2475C-25B8-9248-A9E5-4E44F7C4784E}" type="presOf" srcId="{732ED60E-FB42-4193-9D7A-E5AC264F1380}" destId="{4013518B-1F55-6546-81EF-95DEF255A6F6}" srcOrd="0" destOrd="0" presId="urn:microsoft.com/office/officeart/2005/8/layout/bProcess4"/>
    <dgm:cxn modelId="{FD11B860-6572-144F-B2AA-790AD14D6B80}" type="presOf" srcId="{063A6947-1036-4561-A3E4-FB3D40FD5B59}" destId="{87B12D96-13BF-464B-B9EA-88F072FE9D71}" srcOrd="0" destOrd="0" presId="urn:microsoft.com/office/officeart/2005/8/layout/bProcess4"/>
    <dgm:cxn modelId="{F6D78968-6B95-2147-A967-57F08CE28BC3}" type="presOf" srcId="{6A6920C0-8590-4B70-A491-8DA7A24CE929}" destId="{685FA459-96D4-C94C-A265-F71AC117EC8C}" srcOrd="0" destOrd="0" presId="urn:microsoft.com/office/officeart/2005/8/layout/bProcess4"/>
    <dgm:cxn modelId="{DC004D4C-7F77-8A49-B736-D5283E307E9B}" type="presOf" srcId="{6390CFAB-F760-4A26-97A0-4F2048EEBE20}" destId="{AFC7D344-9AA1-E347-A784-5B01E84E4159}" srcOrd="0" destOrd="0" presId="urn:microsoft.com/office/officeart/2005/8/layout/bProcess4"/>
    <dgm:cxn modelId="{0495FC53-CC9B-4DB2-B9FA-EB16AC4CFA00}" srcId="{732ED60E-FB42-4193-9D7A-E5AC264F1380}" destId="{26818739-E200-4FDE-AB8A-D29D0EA4EBB3}" srcOrd="5" destOrd="0" parTransId="{BF829178-B76B-42CC-8177-5F1A68203A20}" sibTransId="{7B35DA58-6548-4849-A63C-63FED31F0942}"/>
    <dgm:cxn modelId="{70954075-D972-FA47-9133-B92ADEC97BF0}" type="presOf" srcId="{BB50A6CB-FB9A-4D52-93DB-309791CF550D}" destId="{912B18C3-F276-2B4B-8FAB-C6C86B60E998}" srcOrd="0" destOrd="0" presId="urn:microsoft.com/office/officeart/2005/8/layout/bProcess4"/>
    <dgm:cxn modelId="{CE975757-1FCB-471D-8F08-F4DC47B44901}" srcId="{732ED60E-FB42-4193-9D7A-E5AC264F1380}" destId="{DECEF5A6-EB31-4DFA-A60A-07669A5D8D61}" srcOrd="7" destOrd="0" parTransId="{EFD3F8AB-E115-4D81-9091-E2EC0A318F7D}" sibTransId="{BB50A6CB-FB9A-4D52-93DB-309791CF550D}"/>
    <dgm:cxn modelId="{A372BA83-7414-8C40-921D-D0DD6E9663EB}" type="presOf" srcId="{26818739-E200-4FDE-AB8A-D29D0EA4EBB3}" destId="{5A7C6525-A229-BC45-94E9-7AE56A28776E}" srcOrd="0" destOrd="0" presId="urn:microsoft.com/office/officeart/2005/8/layout/bProcess4"/>
    <dgm:cxn modelId="{9493CF9A-DA49-4640-BA7B-FB87928C537F}" srcId="{732ED60E-FB42-4193-9D7A-E5AC264F1380}" destId="{F175AF06-EFE9-41CF-B4EF-4964C7EDFD51}" srcOrd="8" destOrd="0" parTransId="{46E076E8-ED8E-4DF5-98D8-ABBF876E49C4}" sibTransId="{BC97B144-2AD5-4980-AF22-1A6A371DB336}"/>
    <dgm:cxn modelId="{63C3CCA5-7A95-D14A-9BA5-ECC4A1EB7F59}" type="presOf" srcId="{ACB3F11C-EE95-4901-819A-D53686CBBFBA}" destId="{46147F9B-3C94-8A4A-A5BD-14199E9BFCCD}" srcOrd="0" destOrd="0" presId="urn:microsoft.com/office/officeart/2005/8/layout/bProcess4"/>
    <dgm:cxn modelId="{85EC22AA-8B53-B143-BEE8-31B24C414CE8}" type="presOf" srcId="{F175AF06-EFE9-41CF-B4EF-4964C7EDFD51}" destId="{A3285BA7-DBEB-244E-B861-D306F4EDF958}" srcOrd="0" destOrd="0" presId="urn:microsoft.com/office/officeart/2005/8/layout/bProcess4"/>
    <dgm:cxn modelId="{C726DBAA-2686-4F6C-9B85-406D526289C9}" srcId="{732ED60E-FB42-4193-9D7A-E5AC264F1380}" destId="{140ECDE9-8630-4BB0-93C5-8B900B2445B4}" srcOrd="2" destOrd="0" parTransId="{94FDD0C2-78B9-4E05-AA53-F1B51F2DA442}" sibTransId="{C7A6AC12-66A5-43E0-9B0D-087F0DE1D817}"/>
    <dgm:cxn modelId="{1B3A31AC-E566-AF42-8376-50A87858FF5E}" type="presOf" srcId="{7F3A20CF-7376-484B-87A5-453D97AF26FC}" destId="{16C91CB9-F738-904C-9A7E-FDFBACA841D0}" srcOrd="0" destOrd="0" presId="urn:microsoft.com/office/officeart/2005/8/layout/bProcess4"/>
    <dgm:cxn modelId="{5E113CC6-493F-064C-AB51-0A1BC0137179}" type="presOf" srcId="{140ECDE9-8630-4BB0-93C5-8B900B2445B4}" destId="{DDF74C58-3964-1F4A-999F-492BC7BC6C93}" srcOrd="0" destOrd="0" presId="urn:microsoft.com/office/officeart/2005/8/layout/bProcess4"/>
    <dgm:cxn modelId="{31718FCB-F744-DC4D-AA50-447664242444}" type="presOf" srcId="{7B35DA58-6548-4849-A63C-63FED31F0942}" destId="{71A0E69C-AC80-6047-BE8F-FAF4A126D70F}" srcOrd="0" destOrd="0" presId="urn:microsoft.com/office/officeart/2005/8/layout/bProcess4"/>
    <dgm:cxn modelId="{19A0E6D9-3FB2-2F45-96A4-E7857D92BFFC}" type="presOf" srcId="{58AB2D45-CC3D-4A78-ABBE-17A23624F76A}" destId="{621F3D53-943E-E64A-BBFA-8375592A61D7}" srcOrd="0" destOrd="0" presId="urn:microsoft.com/office/officeart/2005/8/layout/bProcess4"/>
    <dgm:cxn modelId="{5915F5EA-50B6-C843-8672-43CF7AE0C410}" type="presOf" srcId="{A08F3ABB-3BAD-4EE9-9598-A9603E503F94}" destId="{5DF41932-ABE0-404A-BFC1-016997C1D44B}" srcOrd="0" destOrd="0" presId="urn:microsoft.com/office/officeart/2005/8/layout/bProcess4"/>
    <dgm:cxn modelId="{6A969FEC-BE69-48CD-BBB8-9753752F04E2}" srcId="{732ED60E-FB42-4193-9D7A-E5AC264F1380}" destId="{7F3A20CF-7376-484B-87A5-453D97AF26FC}" srcOrd="6" destOrd="0" parTransId="{2AC839F4-7BF4-4766-BE87-AED996073926}" sibTransId="{ACB3F11C-EE95-4901-819A-D53686CBBFBA}"/>
    <dgm:cxn modelId="{AB2625FA-A9D8-A94A-9750-EAECD213213A}" type="presOf" srcId="{EDB82281-DC9F-4197-B4C2-7106028B2850}" destId="{A89A2E72-3B03-A449-A33F-F129FC232951}" srcOrd="0" destOrd="0" presId="urn:microsoft.com/office/officeart/2005/8/layout/bProcess4"/>
    <dgm:cxn modelId="{29FAD4EB-D48A-CA4D-A144-E4DB7214D9FB}" type="presParOf" srcId="{4013518B-1F55-6546-81EF-95DEF255A6F6}" destId="{1C8CB0F0-FA3F-2D43-A091-A6653201D4EA}" srcOrd="0" destOrd="0" presId="urn:microsoft.com/office/officeart/2005/8/layout/bProcess4"/>
    <dgm:cxn modelId="{DAD28012-F747-C348-A585-1B964068FD2D}" type="presParOf" srcId="{1C8CB0F0-FA3F-2D43-A091-A6653201D4EA}" destId="{6BBBF840-5706-224E-B916-72DCEF441327}" srcOrd="0" destOrd="0" presId="urn:microsoft.com/office/officeart/2005/8/layout/bProcess4"/>
    <dgm:cxn modelId="{A9C273A4-7401-744B-888D-ABD10ED0EBFE}" type="presParOf" srcId="{1C8CB0F0-FA3F-2D43-A091-A6653201D4EA}" destId="{685FA459-96D4-C94C-A265-F71AC117EC8C}" srcOrd="1" destOrd="0" presId="urn:microsoft.com/office/officeart/2005/8/layout/bProcess4"/>
    <dgm:cxn modelId="{B7A41B3A-21C5-084D-9E5A-10D903F37D24}" type="presParOf" srcId="{4013518B-1F55-6546-81EF-95DEF255A6F6}" destId="{3F352773-0953-5342-8F35-EC8CAA62D1E6}" srcOrd="1" destOrd="0" presId="urn:microsoft.com/office/officeart/2005/8/layout/bProcess4"/>
    <dgm:cxn modelId="{18147306-B0C4-9943-B671-9C3F4446B9C2}" type="presParOf" srcId="{4013518B-1F55-6546-81EF-95DEF255A6F6}" destId="{FEBFEC82-5026-5D41-A893-4888B2545699}" srcOrd="2" destOrd="0" presId="urn:microsoft.com/office/officeart/2005/8/layout/bProcess4"/>
    <dgm:cxn modelId="{710F64B1-F58B-954E-9AFF-06A81771E2D3}" type="presParOf" srcId="{FEBFEC82-5026-5D41-A893-4888B2545699}" destId="{A1A7C176-D0D9-5048-B6A6-96A07C3F98FF}" srcOrd="0" destOrd="0" presId="urn:microsoft.com/office/officeart/2005/8/layout/bProcess4"/>
    <dgm:cxn modelId="{2BCEAFFE-0809-6D4A-8290-5EC40D3C22E5}" type="presParOf" srcId="{FEBFEC82-5026-5D41-A893-4888B2545699}" destId="{621F3D53-943E-E64A-BBFA-8375592A61D7}" srcOrd="1" destOrd="0" presId="urn:microsoft.com/office/officeart/2005/8/layout/bProcess4"/>
    <dgm:cxn modelId="{116ABCBD-3AC4-B445-8481-AAD4A871CF67}" type="presParOf" srcId="{4013518B-1F55-6546-81EF-95DEF255A6F6}" destId="{A89A2E72-3B03-A449-A33F-F129FC232951}" srcOrd="3" destOrd="0" presId="urn:microsoft.com/office/officeart/2005/8/layout/bProcess4"/>
    <dgm:cxn modelId="{DBA8B43B-DB83-D144-A858-B0CC236C6C86}" type="presParOf" srcId="{4013518B-1F55-6546-81EF-95DEF255A6F6}" destId="{551C3E0A-9DD9-2A4E-902B-7B3D082CE06C}" srcOrd="4" destOrd="0" presId="urn:microsoft.com/office/officeart/2005/8/layout/bProcess4"/>
    <dgm:cxn modelId="{6BB6132C-A823-0D4D-880A-D5BAC4C34047}" type="presParOf" srcId="{551C3E0A-9DD9-2A4E-902B-7B3D082CE06C}" destId="{58EE64C0-88AC-7F47-9F59-273EF514441B}" srcOrd="0" destOrd="0" presId="urn:microsoft.com/office/officeart/2005/8/layout/bProcess4"/>
    <dgm:cxn modelId="{9DCBCBC9-60EC-7F47-866A-A546B8F6E1B5}" type="presParOf" srcId="{551C3E0A-9DD9-2A4E-902B-7B3D082CE06C}" destId="{DDF74C58-3964-1F4A-999F-492BC7BC6C93}" srcOrd="1" destOrd="0" presId="urn:microsoft.com/office/officeart/2005/8/layout/bProcess4"/>
    <dgm:cxn modelId="{7FAF0552-73CC-F340-83D4-4D50A4C31650}" type="presParOf" srcId="{4013518B-1F55-6546-81EF-95DEF255A6F6}" destId="{015F8BE4-F7A8-C843-A88F-CE5AFC1CA3F3}" srcOrd="5" destOrd="0" presId="urn:microsoft.com/office/officeart/2005/8/layout/bProcess4"/>
    <dgm:cxn modelId="{DC44CBBD-3160-114F-BB5D-A08855867D88}" type="presParOf" srcId="{4013518B-1F55-6546-81EF-95DEF255A6F6}" destId="{7206C92C-EE06-5E4D-9EDB-01C04E477D17}" srcOrd="6" destOrd="0" presId="urn:microsoft.com/office/officeart/2005/8/layout/bProcess4"/>
    <dgm:cxn modelId="{04998011-18F1-0543-9667-19C1C77F136C}" type="presParOf" srcId="{7206C92C-EE06-5E4D-9EDB-01C04E477D17}" destId="{F7A7FAFA-0B8A-2241-BA4E-A75CD7CDD36C}" srcOrd="0" destOrd="0" presId="urn:microsoft.com/office/officeart/2005/8/layout/bProcess4"/>
    <dgm:cxn modelId="{239FCD0A-66AF-1244-AB72-3C93D14016C1}" type="presParOf" srcId="{7206C92C-EE06-5E4D-9EDB-01C04E477D17}" destId="{5DF41932-ABE0-404A-BFC1-016997C1D44B}" srcOrd="1" destOrd="0" presId="urn:microsoft.com/office/officeart/2005/8/layout/bProcess4"/>
    <dgm:cxn modelId="{EE43F0BE-6406-0A46-9B97-D7FC382FA714}" type="presParOf" srcId="{4013518B-1F55-6546-81EF-95DEF255A6F6}" destId="{C6C52E58-E2AF-524E-98EB-B7E89CA174D1}" srcOrd="7" destOrd="0" presId="urn:microsoft.com/office/officeart/2005/8/layout/bProcess4"/>
    <dgm:cxn modelId="{40534C7D-251D-9A48-94B5-6CAD6EED317E}" type="presParOf" srcId="{4013518B-1F55-6546-81EF-95DEF255A6F6}" destId="{10A4E86D-7200-B744-8BA6-973541277C63}" srcOrd="8" destOrd="0" presId="urn:microsoft.com/office/officeart/2005/8/layout/bProcess4"/>
    <dgm:cxn modelId="{81960001-DDC6-A448-9231-63E952E73DE2}" type="presParOf" srcId="{10A4E86D-7200-B744-8BA6-973541277C63}" destId="{95B8188C-B31F-7B4B-81F0-0DC98C31C383}" srcOrd="0" destOrd="0" presId="urn:microsoft.com/office/officeart/2005/8/layout/bProcess4"/>
    <dgm:cxn modelId="{C29DB965-C6AF-494C-8A35-CD0E19CE9B62}" type="presParOf" srcId="{10A4E86D-7200-B744-8BA6-973541277C63}" destId="{AFC7D344-9AA1-E347-A784-5B01E84E4159}" srcOrd="1" destOrd="0" presId="urn:microsoft.com/office/officeart/2005/8/layout/bProcess4"/>
    <dgm:cxn modelId="{AA235E0E-2B12-9741-BE9F-7C695A10C167}" type="presParOf" srcId="{4013518B-1F55-6546-81EF-95DEF255A6F6}" destId="{87B12D96-13BF-464B-B9EA-88F072FE9D71}" srcOrd="9" destOrd="0" presId="urn:microsoft.com/office/officeart/2005/8/layout/bProcess4"/>
    <dgm:cxn modelId="{8ED98B8C-EB08-924D-9660-BF541B55FFF5}" type="presParOf" srcId="{4013518B-1F55-6546-81EF-95DEF255A6F6}" destId="{2DD39BBF-946B-A64A-98A9-615ABECF53F7}" srcOrd="10" destOrd="0" presId="urn:microsoft.com/office/officeart/2005/8/layout/bProcess4"/>
    <dgm:cxn modelId="{47DA0636-0D61-3C49-8131-FDA16A23A79A}" type="presParOf" srcId="{2DD39BBF-946B-A64A-98A9-615ABECF53F7}" destId="{D1EC0587-9535-6B45-B1AB-0E61426E7096}" srcOrd="0" destOrd="0" presId="urn:microsoft.com/office/officeart/2005/8/layout/bProcess4"/>
    <dgm:cxn modelId="{96DFAD5D-68E6-9046-BB8B-2EF6A8C79C72}" type="presParOf" srcId="{2DD39BBF-946B-A64A-98A9-615ABECF53F7}" destId="{5A7C6525-A229-BC45-94E9-7AE56A28776E}" srcOrd="1" destOrd="0" presId="urn:microsoft.com/office/officeart/2005/8/layout/bProcess4"/>
    <dgm:cxn modelId="{12998D79-D12F-224A-B579-0845ADACB23F}" type="presParOf" srcId="{4013518B-1F55-6546-81EF-95DEF255A6F6}" destId="{71A0E69C-AC80-6047-BE8F-FAF4A126D70F}" srcOrd="11" destOrd="0" presId="urn:microsoft.com/office/officeart/2005/8/layout/bProcess4"/>
    <dgm:cxn modelId="{046636DD-9E73-894B-A75D-3FEFF1C59F8B}" type="presParOf" srcId="{4013518B-1F55-6546-81EF-95DEF255A6F6}" destId="{6996A647-41FF-864C-A863-C9F586F4D481}" srcOrd="12" destOrd="0" presId="urn:microsoft.com/office/officeart/2005/8/layout/bProcess4"/>
    <dgm:cxn modelId="{C0E20643-73AC-2049-A652-C42DDF583488}" type="presParOf" srcId="{6996A647-41FF-864C-A863-C9F586F4D481}" destId="{03AD712F-E38E-3443-B32C-F36E5074665C}" srcOrd="0" destOrd="0" presId="urn:microsoft.com/office/officeart/2005/8/layout/bProcess4"/>
    <dgm:cxn modelId="{7BBB9F33-7793-9846-B3AB-2723C5BDA5BB}" type="presParOf" srcId="{6996A647-41FF-864C-A863-C9F586F4D481}" destId="{16C91CB9-F738-904C-9A7E-FDFBACA841D0}" srcOrd="1" destOrd="0" presId="urn:microsoft.com/office/officeart/2005/8/layout/bProcess4"/>
    <dgm:cxn modelId="{1CE83555-C1D0-CB43-B43E-07A480895B82}" type="presParOf" srcId="{4013518B-1F55-6546-81EF-95DEF255A6F6}" destId="{46147F9B-3C94-8A4A-A5BD-14199E9BFCCD}" srcOrd="13" destOrd="0" presId="urn:microsoft.com/office/officeart/2005/8/layout/bProcess4"/>
    <dgm:cxn modelId="{7ADFADAB-D8F4-E14E-A7BC-F98C546247A0}" type="presParOf" srcId="{4013518B-1F55-6546-81EF-95DEF255A6F6}" destId="{BFE5D71F-07B6-984E-9714-FFA5D6E457AE}" srcOrd="14" destOrd="0" presId="urn:microsoft.com/office/officeart/2005/8/layout/bProcess4"/>
    <dgm:cxn modelId="{60015077-152C-B443-ABEB-7CF07888CBB5}" type="presParOf" srcId="{BFE5D71F-07B6-984E-9714-FFA5D6E457AE}" destId="{ACFF3731-0779-0346-8001-2CD6C760685E}" srcOrd="0" destOrd="0" presId="urn:microsoft.com/office/officeart/2005/8/layout/bProcess4"/>
    <dgm:cxn modelId="{00CE6A21-3095-A142-8036-80BA78A7A440}" type="presParOf" srcId="{BFE5D71F-07B6-984E-9714-FFA5D6E457AE}" destId="{79388B27-00F4-FD4A-BE11-F3402100FA98}" srcOrd="1" destOrd="0" presId="urn:microsoft.com/office/officeart/2005/8/layout/bProcess4"/>
    <dgm:cxn modelId="{03A5B65E-DEAC-0E4B-8CE9-CC712EBF12F9}" type="presParOf" srcId="{4013518B-1F55-6546-81EF-95DEF255A6F6}" destId="{912B18C3-F276-2B4B-8FAB-C6C86B60E998}" srcOrd="15" destOrd="0" presId="urn:microsoft.com/office/officeart/2005/8/layout/bProcess4"/>
    <dgm:cxn modelId="{525A78D4-D7E0-C145-AFFD-9996AA9270C6}" type="presParOf" srcId="{4013518B-1F55-6546-81EF-95DEF255A6F6}" destId="{DCC52821-F76A-BA48-B5BB-BA84B1E8224B}" srcOrd="16" destOrd="0" presId="urn:microsoft.com/office/officeart/2005/8/layout/bProcess4"/>
    <dgm:cxn modelId="{B2CA17F0-22AC-4A44-A23C-6406197081C8}" type="presParOf" srcId="{DCC52821-F76A-BA48-B5BB-BA84B1E8224B}" destId="{7790EEFE-7748-DD43-832E-161FEB330D12}" srcOrd="0" destOrd="0" presId="urn:microsoft.com/office/officeart/2005/8/layout/bProcess4"/>
    <dgm:cxn modelId="{B6203F12-2758-1B48-820E-D3FCE13A3637}" type="presParOf" srcId="{DCC52821-F76A-BA48-B5BB-BA84B1E8224B}" destId="{A3285BA7-DBEB-244E-B861-D306F4EDF958}" srcOrd="1" destOrd="0" presId="urn:microsoft.com/office/officeart/2005/8/layout/b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EECA806-C273-40C8-8B6A-003DDB5FC477}" type="doc">
      <dgm:prSet loTypeId="urn:microsoft.com/office/officeart/2016/7/layout/LinearBlockProcessNumbered" loCatId="process" qsTypeId="urn:microsoft.com/office/officeart/2005/8/quickstyle/simple3" qsCatId="simple" csTypeId="urn:microsoft.com/office/officeart/2005/8/colors/colorful1" csCatId="colorful" phldr="1"/>
      <dgm:spPr/>
      <dgm:t>
        <a:bodyPr/>
        <a:lstStyle/>
        <a:p>
          <a:endParaRPr lang="en-US"/>
        </a:p>
      </dgm:t>
    </dgm:pt>
    <dgm:pt modelId="{1E0975C2-22A4-40CD-9D48-87CBF10DBBFC}">
      <dgm:prSet/>
      <dgm:spPr/>
      <dgm:t>
        <a:bodyPr/>
        <a:lstStyle/>
        <a:p>
          <a:r>
            <a:rPr lang="en-US" b="1" dirty="0"/>
            <a:t>Tone</a:t>
          </a:r>
        </a:p>
        <a:p>
          <a:r>
            <a:rPr lang="en-US" b="0" dirty="0"/>
            <a:t>tailored to suit the meanings</a:t>
          </a:r>
        </a:p>
      </dgm:t>
    </dgm:pt>
    <dgm:pt modelId="{11B6C1F8-0FDF-419E-A996-0FD901D391B8}" type="parTrans" cxnId="{26AE5EE3-0D58-49CA-A7B0-8AD10AB1D52A}">
      <dgm:prSet/>
      <dgm:spPr/>
      <dgm:t>
        <a:bodyPr/>
        <a:lstStyle/>
        <a:p>
          <a:endParaRPr lang="en-US"/>
        </a:p>
      </dgm:t>
    </dgm:pt>
    <dgm:pt modelId="{97067036-5933-4861-8F7C-DCDA3E588C6B}" type="sibTrans" cxnId="{26AE5EE3-0D58-49CA-A7B0-8AD10AB1D52A}">
      <dgm:prSet phldrT="01" phldr="0"/>
      <dgm:spPr/>
      <dgm:t>
        <a:bodyPr/>
        <a:lstStyle/>
        <a:p>
          <a:r>
            <a:rPr lang="en-US"/>
            <a:t>01</a:t>
          </a:r>
          <a:endParaRPr lang="en-US" dirty="0"/>
        </a:p>
      </dgm:t>
    </dgm:pt>
    <dgm:pt modelId="{21F9E4EA-14E5-489A-B420-16976577554F}">
      <dgm:prSet/>
      <dgm:spPr/>
      <dgm:t>
        <a:bodyPr/>
        <a:lstStyle/>
        <a:p>
          <a:r>
            <a:rPr lang="en-US" b="1" dirty="0" err="1"/>
            <a:t>Nabr</a:t>
          </a:r>
          <a:r>
            <a:rPr lang="en-US" b="1" dirty="0"/>
            <a:t> </a:t>
          </a:r>
        </a:p>
        <a:p>
          <a:r>
            <a:rPr lang="en-US" b="0" dirty="0"/>
            <a:t>(lexical/prosodic stress) to accentuate meanings</a:t>
          </a:r>
        </a:p>
      </dgm:t>
    </dgm:pt>
    <dgm:pt modelId="{2C6EF6F7-7958-492A-85CF-02C67438D486}" type="parTrans" cxnId="{3929B854-11AE-4D52-9DFA-384213DCA184}">
      <dgm:prSet/>
      <dgm:spPr/>
      <dgm:t>
        <a:bodyPr/>
        <a:lstStyle/>
        <a:p>
          <a:endParaRPr lang="en-US"/>
        </a:p>
      </dgm:t>
    </dgm:pt>
    <dgm:pt modelId="{D7BB6594-9695-403F-BEBE-86FF06C3D247}" type="sibTrans" cxnId="{3929B854-11AE-4D52-9DFA-384213DCA184}">
      <dgm:prSet phldrT="02" phldr="0"/>
      <dgm:spPr/>
      <dgm:t>
        <a:bodyPr/>
        <a:lstStyle/>
        <a:p>
          <a:r>
            <a:rPr lang="en-US"/>
            <a:t>02</a:t>
          </a:r>
        </a:p>
      </dgm:t>
    </dgm:pt>
    <dgm:pt modelId="{78F8C57A-0334-41B1-8151-5589F8A9E276}">
      <dgm:prSet/>
      <dgm:spPr/>
      <dgm:t>
        <a:bodyPr/>
        <a:lstStyle/>
        <a:p>
          <a:r>
            <a:rPr lang="en-US" b="1" dirty="0"/>
            <a:t>Waqf and </a:t>
          </a:r>
          <a:r>
            <a:rPr lang="en-US" b="1" dirty="0" err="1"/>
            <a:t>Ibtida</a:t>
          </a:r>
          <a:r>
            <a:rPr lang="en-US" b="1" dirty="0"/>
            <a:t>’ </a:t>
          </a:r>
          <a:r>
            <a:rPr lang="en-US" b="0" dirty="0"/>
            <a:t>(stopping and starting) that makes sense according to meanings  </a:t>
          </a:r>
        </a:p>
      </dgm:t>
    </dgm:pt>
    <dgm:pt modelId="{3BF9BDCE-AB8A-4E0C-A598-F33374C3D34F}" type="parTrans" cxnId="{30BC7570-492E-428C-AF7F-F870E3BF96AA}">
      <dgm:prSet/>
      <dgm:spPr/>
      <dgm:t>
        <a:bodyPr/>
        <a:lstStyle/>
        <a:p>
          <a:endParaRPr lang="en-US"/>
        </a:p>
      </dgm:t>
    </dgm:pt>
    <dgm:pt modelId="{86AF54FF-38EE-4D0B-A368-2222E319AB47}" type="sibTrans" cxnId="{30BC7570-492E-428C-AF7F-F870E3BF96AA}">
      <dgm:prSet phldrT="03" phldr="0"/>
      <dgm:spPr/>
      <dgm:t>
        <a:bodyPr/>
        <a:lstStyle/>
        <a:p>
          <a:r>
            <a:rPr lang="en-US"/>
            <a:t>03</a:t>
          </a:r>
          <a:endParaRPr lang="en-US" dirty="0"/>
        </a:p>
      </dgm:t>
    </dgm:pt>
    <dgm:pt modelId="{A69B3622-B13D-DB42-8902-8F232BE85D7E}" type="pres">
      <dgm:prSet presAssocID="{BEECA806-C273-40C8-8B6A-003DDB5FC477}" presName="Name0" presStyleCnt="0">
        <dgm:presLayoutVars>
          <dgm:animLvl val="lvl"/>
          <dgm:resizeHandles val="exact"/>
        </dgm:presLayoutVars>
      </dgm:prSet>
      <dgm:spPr/>
    </dgm:pt>
    <dgm:pt modelId="{8FA03AF0-C563-3141-8A02-32F0BFCFA473}" type="pres">
      <dgm:prSet presAssocID="{1E0975C2-22A4-40CD-9D48-87CBF10DBBFC}" presName="compositeNode" presStyleCnt="0">
        <dgm:presLayoutVars>
          <dgm:bulletEnabled val="1"/>
        </dgm:presLayoutVars>
      </dgm:prSet>
      <dgm:spPr/>
    </dgm:pt>
    <dgm:pt modelId="{605E5FB3-9D3D-3848-AF22-0F5D0BA82BF8}" type="pres">
      <dgm:prSet presAssocID="{1E0975C2-22A4-40CD-9D48-87CBF10DBBFC}" presName="bgRect" presStyleLbl="alignNode1" presStyleIdx="0" presStyleCnt="3"/>
      <dgm:spPr/>
    </dgm:pt>
    <dgm:pt modelId="{F8262C23-AD09-9A4D-8C79-BCF889F25360}" type="pres">
      <dgm:prSet presAssocID="{97067036-5933-4861-8F7C-DCDA3E588C6B}" presName="sibTransNodeRect" presStyleLbl="alignNode1" presStyleIdx="0" presStyleCnt="3">
        <dgm:presLayoutVars>
          <dgm:chMax val="0"/>
          <dgm:bulletEnabled val="1"/>
        </dgm:presLayoutVars>
      </dgm:prSet>
      <dgm:spPr/>
    </dgm:pt>
    <dgm:pt modelId="{68FBD6EA-08B7-CB42-B291-4AD25112CAEB}" type="pres">
      <dgm:prSet presAssocID="{1E0975C2-22A4-40CD-9D48-87CBF10DBBFC}" presName="nodeRect" presStyleLbl="alignNode1" presStyleIdx="0" presStyleCnt="3">
        <dgm:presLayoutVars>
          <dgm:bulletEnabled val="1"/>
        </dgm:presLayoutVars>
      </dgm:prSet>
      <dgm:spPr/>
    </dgm:pt>
    <dgm:pt modelId="{BB393D8E-E64B-E44E-8290-D82964DE4AC8}" type="pres">
      <dgm:prSet presAssocID="{97067036-5933-4861-8F7C-DCDA3E588C6B}" presName="sibTrans" presStyleCnt="0"/>
      <dgm:spPr/>
    </dgm:pt>
    <dgm:pt modelId="{12150711-5143-4B43-87EB-090FF4A2920B}" type="pres">
      <dgm:prSet presAssocID="{21F9E4EA-14E5-489A-B420-16976577554F}" presName="compositeNode" presStyleCnt="0">
        <dgm:presLayoutVars>
          <dgm:bulletEnabled val="1"/>
        </dgm:presLayoutVars>
      </dgm:prSet>
      <dgm:spPr/>
    </dgm:pt>
    <dgm:pt modelId="{7F755FC1-A8EF-5546-B659-0BFC5B47E0F3}" type="pres">
      <dgm:prSet presAssocID="{21F9E4EA-14E5-489A-B420-16976577554F}" presName="bgRect" presStyleLbl="alignNode1" presStyleIdx="1" presStyleCnt="3"/>
      <dgm:spPr/>
    </dgm:pt>
    <dgm:pt modelId="{6BD41130-E176-E44C-A720-9E58C6D8317D}" type="pres">
      <dgm:prSet presAssocID="{D7BB6594-9695-403F-BEBE-86FF06C3D247}" presName="sibTransNodeRect" presStyleLbl="alignNode1" presStyleIdx="1" presStyleCnt="3">
        <dgm:presLayoutVars>
          <dgm:chMax val="0"/>
          <dgm:bulletEnabled val="1"/>
        </dgm:presLayoutVars>
      </dgm:prSet>
      <dgm:spPr/>
    </dgm:pt>
    <dgm:pt modelId="{0D55F917-D71C-FB47-844D-24A4247D86F4}" type="pres">
      <dgm:prSet presAssocID="{21F9E4EA-14E5-489A-B420-16976577554F}" presName="nodeRect" presStyleLbl="alignNode1" presStyleIdx="1" presStyleCnt="3">
        <dgm:presLayoutVars>
          <dgm:bulletEnabled val="1"/>
        </dgm:presLayoutVars>
      </dgm:prSet>
      <dgm:spPr/>
    </dgm:pt>
    <dgm:pt modelId="{663539F2-48FA-F84B-95AB-CABA2540DA60}" type="pres">
      <dgm:prSet presAssocID="{D7BB6594-9695-403F-BEBE-86FF06C3D247}" presName="sibTrans" presStyleCnt="0"/>
      <dgm:spPr/>
    </dgm:pt>
    <dgm:pt modelId="{D9B1B6A9-89B7-6D4B-9E1D-1A4C32D7AF5D}" type="pres">
      <dgm:prSet presAssocID="{78F8C57A-0334-41B1-8151-5589F8A9E276}" presName="compositeNode" presStyleCnt="0">
        <dgm:presLayoutVars>
          <dgm:bulletEnabled val="1"/>
        </dgm:presLayoutVars>
      </dgm:prSet>
      <dgm:spPr/>
    </dgm:pt>
    <dgm:pt modelId="{8B64B418-4489-3B4E-92FA-79F040953003}" type="pres">
      <dgm:prSet presAssocID="{78F8C57A-0334-41B1-8151-5589F8A9E276}" presName="bgRect" presStyleLbl="alignNode1" presStyleIdx="2" presStyleCnt="3"/>
      <dgm:spPr/>
    </dgm:pt>
    <dgm:pt modelId="{9713A149-CCD2-0B45-A504-6B82F04DD20F}" type="pres">
      <dgm:prSet presAssocID="{86AF54FF-38EE-4D0B-A368-2222E319AB47}" presName="sibTransNodeRect" presStyleLbl="alignNode1" presStyleIdx="2" presStyleCnt="3">
        <dgm:presLayoutVars>
          <dgm:chMax val="0"/>
          <dgm:bulletEnabled val="1"/>
        </dgm:presLayoutVars>
      </dgm:prSet>
      <dgm:spPr/>
    </dgm:pt>
    <dgm:pt modelId="{96B0DF51-2D25-194A-9464-6B0BB334F4D0}" type="pres">
      <dgm:prSet presAssocID="{78F8C57A-0334-41B1-8151-5589F8A9E276}" presName="nodeRect" presStyleLbl="alignNode1" presStyleIdx="2" presStyleCnt="3">
        <dgm:presLayoutVars>
          <dgm:bulletEnabled val="1"/>
        </dgm:presLayoutVars>
      </dgm:prSet>
      <dgm:spPr/>
    </dgm:pt>
  </dgm:ptLst>
  <dgm:cxnLst>
    <dgm:cxn modelId="{D98DA72D-07E9-4943-BE43-948902D23526}" type="presOf" srcId="{D7BB6594-9695-403F-BEBE-86FF06C3D247}" destId="{6BD41130-E176-E44C-A720-9E58C6D8317D}" srcOrd="0" destOrd="0" presId="urn:microsoft.com/office/officeart/2016/7/layout/LinearBlockProcessNumbered"/>
    <dgm:cxn modelId="{CF8F9336-0A87-EC46-BEE0-18E1F15B64A9}" type="presOf" srcId="{78F8C57A-0334-41B1-8151-5589F8A9E276}" destId="{8B64B418-4489-3B4E-92FA-79F040953003}" srcOrd="0" destOrd="0" presId="urn:microsoft.com/office/officeart/2016/7/layout/LinearBlockProcessNumbered"/>
    <dgm:cxn modelId="{80AF703F-3977-004B-ADF5-7BDDE67C9E3F}" type="presOf" srcId="{86AF54FF-38EE-4D0B-A368-2222E319AB47}" destId="{9713A149-CCD2-0B45-A504-6B82F04DD20F}" srcOrd="0" destOrd="0" presId="urn:microsoft.com/office/officeart/2016/7/layout/LinearBlockProcessNumbered"/>
    <dgm:cxn modelId="{30BC7570-492E-428C-AF7F-F870E3BF96AA}" srcId="{BEECA806-C273-40C8-8B6A-003DDB5FC477}" destId="{78F8C57A-0334-41B1-8151-5589F8A9E276}" srcOrd="2" destOrd="0" parTransId="{3BF9BDCE-AB8A-4E0C-A598-F33374C3D34F}" sibTransId="{86AF54FF-38EE-4D0B-A368-2222E319AB47}"/>
    <dgm:cxn modelId="{96FADD70-1C5E-9740-8D7B-A561273A3F78}" type="presOf" srcId="{97067036-5933-4861-8F7C-DCDA3E588C6B}" destId="{F8262C23-AD09-9A4D-8C79-BCF889F25360}" srcOrd="0" destOrd="0" presId="urn:microsoft.com/office/officeart/2016/7/layout/LinearBlockProcessNumbered"/>
    <dgm:cxn modelId="{3929B854-11AE-4D52-9DFA-384213DCA184}" srcId="{BEECA806-C273-40C8-8B6A-003DDB5FC477}" destId="{21F9E4EA-14E5-489A-B420-16976577554F}" srcOrd="1" destOrd="0" parTransId="{2C6EF6F7-7958-492A-85CF-02C67438D486}" sibTransId="{D7BB6594-9695-403F-BEBE-86FF06C3D247}"/>
    <dgm:cxn modelId="{E3745C7C-75EE-7A44-8970-DC3394B8B537}" type="presOf" srcId="{BEECA806-C273-40C8-8B6A-003DDB5FC477}" destId="{A69B3622-B13D-DB42-8902-8F232BE85D7E}" srcOrd="0" destOrd="0" presId="urn:microsoft.com/office/officeart/2016/7/layout/LinearBlockProcessNumbered"/>
    <dgm:cxn modelId="{4571B18E-0879-3841-B8E6-F8F7452FD2C4}" type="presOf" srcId="{21F9E4EA-14E5-489A-B420-16976577554F}" destId="{7F755FC1-A8EF-5546-B659-0BFC5B47E0F3}" srcOrd="0" destOrd="0" presId="urn:microsoft.com/office/officeart/2016/7/layout/LinearBlockProcessNumbered"/>
    <dgm:cxn modelId="{763E0295-43D7-114F-8D3D-60EEF3BDD4D5}" type="presOf" srcId="{1E0975C2-22A4-40CD-9D48-87CBF10DBBFC}" destId="{605E5FB3-9D3D-3848-AF22-0F5D0BA82BF8}" srcOrd="0" destOrd="0" presId="urn:microsoft.com/office/officeart/2016/7/layout/LinearBlockProcessNumbered"/>
    <dgm:cxn modelId="{565FC89F-FB1E-6F45-9B35-0383B4B811C0}" type="presOf" srcId="{78F8C57A-0334-41B1-8151-5589F8A9E276}" destId="{96B0DF51-2D25-194A-9464-6B0BB334F4D0}" srcOrd="1" destOrd="0" presId="urn:microsoft.com/office/officeart/2016/7/layout/LinearBlockProcessNumbered"/>
    <dgm:cxn modelId="{406743A5-6FE7-5D48-9D56-8DC79265B7E8}" type="presOf" srcId="{21F9E4EA-14E5-489A-B420-16976577554F}" destId="{0D55F917-D71C-FB47-844D-24A4247D86F4}" srcOrd="1" destOrd="0" presId="urn:microsoft.com/office/officeart/2016/7/layout/LinearBlockProcessNumbered"/>
    <dgm:cxn modelId="{26AE5EE3-0D58-49CA-A7B0-8AD10AB1D52A}" srcId="{BEECA806-C273-40C8-8B6A-003DDB5FC477}" destId="{1E0975C2-22A4-40CD-9D48-87CBF10DBBFC}" srcOrd="0" destOrd="0" parTransId="{11B6C1F8-0FDF-419E-A996-0FD901D391B8}" sibTransId="{97067036-5933-4861-8F7C-DCDA3E588C6B}"/>
    <dgm:cxn modelId="{2D3F3CE6-3763-4E42-94D9-900CAF21CCCE}" type="presOf" srcId="{1E0975C2-22A4-40CD-9D48-87CBF10DBBFC}" destId="{68FBD6EA-08B7-CB42-B291-4AD25112CAEB}" srcOrd="1" destOrd="0" presId="urn:microsoft.com/office/officeart/2016/7/layout/LinearBlockProcessNumbered"/>
    <dgm:cxn modelId="{53F94E9F-EF06-7742-8611-91DFCAC67C28}" type="presParOf" srcId="{A69B3622-B13D-DB42-8902-8F232BE85D7E}" destId="{8FA03AF0-C563-3141-8A02-32F0BFCFA473}" srcOrd="0" destOrd="0" presId="urn:microsoft.com/office/officeart/2016/7/layout/LinearBlockProcessNumbered"/>
    <dgm:cxn modelId="{D751C675-9166-C840-AA7D-163DB32DF563}" type="presParOf" srcId="{8FA03AF0-C563-3141-8A02-32F0BFCFA473}" destId="{605E5FB3-9D3D-3848-AF22-0F5D0BA82BF8}" srcOrd="0" destOrd="0" presId="urn:microsoft.com/office/officeart/2016/7/layout/LinearBlockProcessNumbered"/>
    <dgm:cxn modelId="{64D9F151-1C66-6F40-B33B-054E4DBB7648}" type="presParOf" srcId="{8FA03AF0-C563-3141-8A02-32F0BFCFA473}" destId="{F8262C23-AD09-9A4D-8C79-BCF889F25360}" srcOrd="1" destOrd="0" presId="urn:microsoft.com/office/officeart/2016/7/layout/LinearBlockProcessNumbered"/>
    <dgm:cxn modelId="{373BA966-0A27-CB40-9A38-ECA27F9968C2}" type="presParOf" srcId="{8FA03AF0-C563-3141-8A02-32F0BFCFA473}" destId="{68FBD6EA-08B7-CB42-B291-4AD25112CAEB}" srcOrd="2" destOrd="0" presId="urn:microsoft.com/office/officeart/2016/7/layout/LinearBlockProcessNumbered"/>
    <dgm:cxn modelId="{1C2EA71C-0CDC-764E-BF54-4C988C5C9D3F}" type="presParOf" srcId="{A69B3622-B13D-DB42-8902-8F232BE85D7E}" destId="{BB393D8E-E64B-E44E-8290-D82964DE4AC8}" srcOrd="1" destOrd="0" presId="urn:microsoft.com/office/officeart/2016/7/layout/LinearBlockProcessNumbered"/>
    <dgm:cxn modelId="{6CD32DAF-E0B0-9440-8158-6CFEB9E99402}" type="presParOf" srcId="{A69B3622-B13D-DB42-8902-8F232BE85D7E}" destId="{12150711-5143-4B43-87EB-090FF4A2920B}" srcOrd="2" destOrd="0" presId="urn:microsoft.com/office/officeart/2016/7/layout/LinearBlockProcessNumbered"/>
    <dgm:cxn modelId="{7D8410A6-7A05-F342-A976-A4C397DDD3D4}" type="presParOf" srcId="{12150711-5143-4B43-87EB-090FF4A2920B}" destId="{7F755FC1-A8EF-5546-B659-0BFC5B47E0F3}" srcOrd="0" destOrd="0" presId="urn:microsoft.com/office/officeart/2016/7/layout/LinearBlockProcessNumbered"/>
    <dgm:cxn modelId="{FF02509E-0AE5-524A-AD1A-CCB46E664184}" type="presParOf" srcId="{12150711-5143-4B43-87EB-090FF4A2920B}" destId="{6BD41130-E176-E44C-A720-9E58C6D8317D}" srcOrd="1" destOrd="0" presId="urn:microsoft.com/office/officeart/2016/7/layout/LinearBlockProcessNumbered"/>
    <dgm:cxn modelId="{B0421AE7-5123-2E4D-A213-1F22711CCD50}" type="presParOf" srcId="{12150711-5143-4B43-87EB-090FF4A2920B}" destId="{0D55F917-D71C-FB47-844D-24A4247D86F4}" srcOrd="2" destOrd="0" presId="urn:microsoft.com/office/officeart/2016/7/layout/LinearBlockProcessNumbered"/>
    <dgm:cxn modelId="{85A09D7A-E6D0-F24E-A117-A1C697BD501C}" type="presParOf" srcId="{A69B3622-B13D-DB42-8902-8F232BE85D7E}" destId="{663539F2-48FA-F84B-95AB-CABA2540DA60}" srcOrd="3" destOrd="0" presId="urn:microsoft.com/office/officeart/2016/7/layout/LinearBlockProcessNumbered"/>
    <dgm:cxn modelId="{C3AF93CC-BDBC-474A-A26F-F8031B09D60D}" type="presParOf" srcId="{A69B3622-B13D-DB42-8902-8F232BE85D7E}" destId="{D9B1B6A9-89B7-6D4B-9E1D-1A4C32D7AF5D}" srcOrd="4" destOrd="0" presId="urn:microsoft.com/office/officeart/2016/7/layout/LinearBlockProcessNumbered"/>
    <dgm:cxn modelId="{3CC8EC9A-8421-6D40-B44F-E17AEBFD6989}" type="presParOf" srcId="{D9B1B6A9-89B7-6D4B-9E1D-1A4C32D7AF5D}" destId="{8B64B418-4489-3B4E-92FA-79F040953003}" srcOrd="0" destOrd="0" presId="urn:microsoft.com/office/officeart/2016/7/layout/LinearBlockProcessNumbered"/>
    <dgm:cxn modelId="{2456AC52-548A-4F4A-B57B-2D9E3E88978C}" type="presParOf" srcId="{D9B1B6A9-89B7-6D4B-9E1D-1A4C32D7AF5D}" destId="{9713A149-CCD2-0B45-A504-6B82F04DD20F}" srcOrd="1" destOrd="0" presId="urn:microsoft.com/office/officeart/2016/7/layout/LinearBlockProcessNumbered"/>
    <dgm:cxn modelId="{A10DB10F-86F4-0641-A6CF-B9248AEA2800}" type="presParOf" srcId="{D9B1B6A9-89B7-6D4B-9E1D-1A4C32D7AF5D}" destId="{96B0DF51-2D25-194A-9464-6B0BB334F4D0}"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D6894F8-B7B2-44E0-96A2-3C34BAF36F69}" type="doc">
      <dgm:prSet loTypeId="urn:microsoft.com/office/officeart/2005/8/layout/vProcess5" loCatId="process" qsTypeId="urn:microsoft.com/office/officeart/2005/8/quickstyle/simple3" qsCatId="simple" csTypeId="urn:microsoft.com/office/officeart/2005/8/colors/colorful5" csCatId="colorful" phldr="1"/>
      <dgm:spPr/>
      <dgm:t>
        <a:bodyPr/>
        <a:lstStyle/>
        <a:p>
          <a:endParaRPr lang="en-US"/>
        </a:p>
      </dgm:t>
    </dgm:pt>
    <dgm:pt modelId="{CE5CBD15-D49B-40B9-9B51-F3C7D5E1824D}">
      <dgm:prSet/>
      <dgm:spPr/>
      <dgm:t>
        <a:bodyPr/>
        <a:lstStyle/>
        <a:p>
          <a:r>
            <a:rPr lang="en-GB" b="0" i="0" dirty="0"/>
            <a:t>Jabir reported that the Messenger of Allah </a:t>
          </a:r>
          <a:r>
            <a:rPr lang="en-GB" b="0" i="0" dirty="0">
              <a:latin typeface="KFGQPC Arabic Symbols 01" panose="02000000000000000000" pitchFamily="2" charset="2"/>
            </a:rPr>
            <a:t>g</a:t>
          </a:r>
          <a:r>
            <a:rPr lang="en-GB" b="0" i="0" dirty="0"/>
            <a:t> said</a:t>
          </a:r>
          <a:r>
            <a:rPr lang="ar-SA" b="0" i="0" dirty="0"/>
            <a:t>:</a:t>
          </a:r>
        </a:p>
        <a:p>
          <a:r>
            <a:rPr lang="en-GB" b="0" i="0" dirty="0"/>
            <a:t> “</a:t>
          </a:r>
          <a:r>
            <a:rPr lang="en-GB" b="1" i="0" dirty="0"/>
            <a:t>Verily, among the people who recite the Quran with the best voice are those who, when you hear them, you consider them in awe of Allah.</a:t>
          </a:r>
          <a:r>
            <a:rPr lang="en-GB" b="0" i="0" dirty="0"/>
            <a:t>”</a:t>
          </a:r>
          <a:endParaRPr lang="en-US" dirty="0"/>
        </a:p>
      </dgm:t>
    </dgm:pt>
    <dgm:pt modelId="{2A21BB8E-9FF3-4B92-B85A-5B64FD13F3AE}" type="parTrans" cxnId="{AC736F4C-F6B5-4326-B088-7D8E92E7E5CA}">
      <dgm:prSet/>
      <dgm:spPr/>
      <dgm:t>
        <a:bodyPr/>
        <a:lstStyle/>
        <a:p>
          <a:endParaRPr lang="en-US"/>
        </a:p>
      </dgm:t>
    </dgm:pt>
    <dgm:pt modelId="{B5112014-975B-417B-9F08-E99B0E53F555}" type="sibTrans" cxnId="{AC736F4C-F6B5-4326-B088-7D8E92E7E5CA}">
      <dgm:prSet/>
      <dgm:spPr/>
      <dgm:t>
        <a:bodyPr/>
        <a:lstStyle/>
        <a:p>
          <a:endParaRPr lang="en-US"/>
        </a:p>
      </dgm:t>
    </dgm:pt>
    <dgm:pt modelId="{F468DA13-D473-4249-9453-F78E99556D72}">
      <dgm:prSet/>
      <dgm:spPr/>
      <dgm:t>
        <a:bodyPr/>
        <a:lstStyle/>
        <a:p>
          <a:r>
            <a:rPr lang="en-US" dirty="0" err="1"/>
            <a:t>ʿAbdullah</a:t>
          </a:r>
          <a:r>
            <a:rPr lang="en-US" dirty="0"/>
            <a:t> ibn </a:t>
          </a:r>
          <a:r>
            <a:rPr lang="en-US" dirty="0" err="1"/>
            <a:t>Masʿud</a:t>
          </a:r>
          <a:r>
            <a:rPr lang="en-US" dirty="0"/>
            <a:t> </a:t>
          </a:r>
          <a:r>
            <a:rPr lang="en-GB" b="0" i="0" dirty="0"/>
            <a:t>said</a:t>
          </a:r>
          <a:r>
            <a:rPr lang="ar-SA" b="0" i="0" dirty="0"/>
            <a:t>:</a:t>
          </a:r>
          <a:endParaRPr lang="ar-SA" b="1" i="0" dirty="0"/>
        </a:p>
        <a:p>
          <a:r>
            <a:rPr lang="en-GB" b="1" i="0" dirty="0"/>
            <a:t>Do not recite the Qur’an the way poetry is recited and do not scatter it like poor quality dates [falling from a tree]. Rather, </a:t>
          </a:r>
          <a:r>
            <a:rPr lang="en-GB" b="1" dirty="0"/>
            <a:t>pause at its wonders </a:t>
          </a:r>
          <a:r>
            <a:rPr lang="en-GB" b="1" i="0" dirty="0"/>
            <a:t>and move the hearts by it. Let not your concern be reaching the end of the surah.</a:t>
          </a:r>
          <a:endParaRPr lang="en-US" dirty="0"/>
        </a:p>
      </dgm:t>
    </dgm:pt>
    <dgm:pt modelId="{DC3E1461-D692-4EBC-98F5-9FE89D436B4D}" type="parTrans" cxnId="{5E94F327-717E-4674-8E60-EA0F025E69B7}">
      <dgm:prSet/>
      <dgm:spPr/>
      <dgm:t>
        <a:bodyPr/>
        <a:lstStyle/>
        <a:p>
          <a:endParaRPr lang="en-US"/>
        </a:p>
      </dgm:t>
    </dgm:pt>
    <dgm:pt modelId="{26EDDCEB-4485-4D41-9B4F-E1C0C3981BFB}" type="sibTrans" cxnId="{5E94F327-717E-4674-8E60-EA0F025E69B7}">
      <dgm:prSet/>
      <dgm:spPr/>
      <dgm:t>
        <a:bodyPr/>
        <a:lstStyle/>
        <a:p>
          <a:endParaRPr lang="en-US"/>
        </a:p>
      </dgm:t>
    </dgm:pt>
    <dgm:pt modelId="{44BE7339-4E88-FC4A-BC6A-1C9F12372566}" type="pres">
      <dgm:prSet presAssocID="{CD6894F8-B7B2-44E0-96A2-3C34BAF36F69}" presName="outerComposite" presStyleCnt="0">
        <dgm:presLayoutVars>
          <dgm:chMax val="5"/>
          <dgm:dir/>
          <dgm:resizeHandles val="exact"/>
        </dgm:presLayoutVars>
      </dgm:prSet>
      <dgm:spPr/>
    </dgm:pt>
    <dgm:pt modelId="{7E55673A-1631-5D42-86A7-44CECA48C75B}" type="pres">
      <dgm:prSet presAssocID="{CD6894F8-B7B2-44E0-96A2-3C34BAF36F69}" presName="dummyMaxCanvas" presStyleCnt="0">
        <dgm:presLayoutVars/>
      </dgm:prSet>
      <dgm:spPr/>
    </dgm:pt>
    <dgm:pt modelId="{4E541721-2924-B947-8C12-F1FA319E7C48}" type="pres">
      <dgm:prSet presAssocID="{CD6894F8-B7B2-44E0-96A2-3C34BAF36F69}" presName="TwoNodes_1" presStyleLbl="node1" presStyleIdx="0" presStyleCnt="2" custLinFactNeighborX="-2091" custLinFactNeighborY="-36730">
        <dgm:presLayoutVars>
          <dgm:bulletEnabled val="1"/>
        </dgm:presLayoutVars>
      </dgm:prSet>
      <dgm:spPr/>
    </dgm:pt>
    <dgm:pt modelId="{4B11C4DE-7DC5-6E4A-B768-863ED55D8E86}" type="pres">
      <dgm:prSet presAssocID="{CD6894F8-B7B2-44E0-96A2-3C34BAF36F69}" presName="TwoNodes_2" presStyleLbl="node1" presStyleIdx="1" presStyleCnt="2">
        <dgm:presLayoutVars>
          <dgm:bulletEnabled val="1"/>
        </dgm:presLayoutVars>
      </dgm:prSet>
      <dgm:spPr/>
    </dgm:pt>
    <dgm:pt modelId="{0517168B-9499-8F4C-A55D-C4FAAD22ECB7}" type="pres">
      <dgm:prSet presAssocID="{CD6894F8-B7B2-44E0-96A2-3C34BAF36F69}" presName="TwoConn_1-2" presStyleLbl="fgAccFollowNode1" presStyleIdx="0" presStyleCnt="1">
        <dgm:presLayoutVars>
          <dgm:bulletEnabled val="1"/>
        </dgm:presLayoutVars>
      </dgm:prSet>
      <dgm:spPr/>
    </dgm:pt>
    <dgm:pt modelId="{9F8CB955-595F-624B-B11E-70369CF82A3E}" type="pres">
      <dgm:prSet presAssocID="{CD6894F8-B7B2-44E0-96A2-3C34BAF36F69}" presName="TwoNodes_1_text" presStyleLbl="node1" presStyleIdx="1" presStyleCnt="2">
        <dgm:presLayoutVars>
          <dgm:bulletEnabled val="1"/>
        </dgm:presLayoutVars>
      </dgm:prSet>
      <dgm:spPr/>
    </dgm:pt>
    <dgm:pt modelId="{AB4C3109-D53B-1A4F-B03B-A74653526DE7}" type="pres">
      <dgm:prSet presAssocID="{CD6894F8-B7B2-44E0-96A2-3C34BAF36F69}" presName="TwoNodes_2_text" presStyleLbl="node1" presStyleIdx="1" presStyleCnt="2">
        <dgm:presLayoutVars>
          <dgm:bulletEnabled val="1"/>
        </dgm:presLayoutVars>
      </dgm:prSet>
      <dgm:spPr/>
    </dgm:pt>
  </dgm:ptLst>
  <dgm:cxnLst>
    <dgm:cxn modelId="{5E94F327-717E-4674-8E60-EA0F025E69B7}" srcId="{CD6894F8-B7B2-44E0-96A2-3C34BAF36F69}" destId="{F468DA13-D473-4249-9453-F78E99556D72}" srcOrd="1" destOrd="0" parTransId="{DC3E1461-D692-4EBC-98F5-9FE89D436B4D}" sibTransId="{26EDDCEB-4485-4D41-9B4F-E1C0C3981BFB}"/>
    <dgm:cxn modelId="{CD7AC62A-19FA-724F-BCBE-4D644FAC049C}" type="presOf" srcId="{CD6894F8-B7B2-44E0-96A2-3C34BAF36F69}" destId="{44BE7339-4E88-FC4A-BC6A-1C9F12372566}" srcOrd="0" destOrd="0" presId="urn:microsoft.com/office/officeart/2005/8/layout/vProcess5"/>
    <dgm:cxn modelId="{FE85E16B-C020-124E-80E1-95F0E5DCF03A}" type="presOf" srcId="{F468DA13-D473-4249-9453-F78E99556D72}" destId="{AB4C3109-D53B-1A4F-B03B-A74653526DE7}" srcOrd="1" destOrd="0" presId="urn:microsoft.com/office/officeart/2005/8/layout/vProcess5"/>
    <dgm:cxn modelId="{AC736F4C-F6B5-4326-B088-7D8E92E7E5CA}" srcId="{CD6894F8-B7B2-44E0-96A2-3C34BAF36F69}" destId="{CE5CBD15-D49B-40B9-9B51-F3C7D5E1824D}" srcOrd="0" destOrd="0" parTransId="{2A21BB8E-9FF3-4B92-B85A-5B64FD13F3AE}" sibTransId="{B5112014-975B-417B-9F08-E99B0E53F555}"/>
    <dgm:cxn modelId="{2FA2AA72-A69C-4543-948D-F90AA7E9FAED}" type="presOf" srcId="{CE5CBD15-D49B-40B9-9B51-F3C7D5E1824D}" destId="{9F8CB955-595F-624B-B11E-70369CF82A3E}" srcOrd="1" destOrd="0" presId="urn:microsoft.com/office/officeart/2005/8/layout/vProcess5"/>
    <dgm:cxn modelId="{6B2E4095-FD80-7544-BAC8-37A9AFA56DFF}" type="presOf" srcId="{CE5CBD15-D49B-40B9-9B51-F3C7D5E1824D}" destId="{4E541721-2924-B947-8C12-F1FA319E7C48}" srcOrd="0" destOrd="0" presId="urn:microsoft.com/office/officeart/2005/8/layout/vProcess5"/>
    <dgm:cxn modelId="{421B8E9A-624D-934C-91B4-4FD474230DBD}" type="presOf" srcId="{B5112014-975B-417B-9F08-E99B0E53F555}" destId="{0517168B-9499-8F4C-A55D-C4FAAD22ECB7}" srcOrd="0" destOrd="0" presId="urn:microsoft.com/office/officeart/2005/8/layout/vProcess5"/>
    <dgm:cxn modelId="{475AF0B2-94B5-E545-BAE8-FB231FD134DC}" type="presOf" srcId="{F468DA13-D473-4249-9453-F78E99556D72}" destId="{4B11C4DE-7DC5-6E4A-B768-863ED55D8E86}" srcOrd="0" destOrd="0" presId="urn:microsoft.com/office/officeart/2005/8/layout/vProcess5"/>
    <dgm:cxn modelId="{4D6F7731-3468-8446-BF75-82025EBC1FE7}" type="presParOf" srcId="{44BE7339-4E88-FC4A-BC6A-1C9F12372566}" destId="{7E55673A-1631-5D42-86A7-44CECA48C75B}" srcOrd="0" destOrd="0" presId="urn:microsoft.com/office/officeart/2005/8/layout/vProcess5"/>
    <dgm:cxn modelId="{FBBD40A8-44EE-F948-AC03-59D837799246}" type="presParOf" srcId="{44BE7339-4E88-FC4A-BC6A-1C9F12372566}" destId="{4E541721-2924-B947-8C12-F1FA319E7C48}" srcOrd="1" destOrd="0" presId="urn:microsoft.com/office/officeart/2005/8/layout/vProcess5"/>
    <dgm:cxn modelId="{8EC9A6DD-2DAA-C04E-AE0D-385FBAC4E5B3}" type="presParOf" srcId="{44BE7339-4E88-FC4A-BC6A-1C9F12372566}" destId="{4B11C4DE-7DC5-6E4A-B768-863ED55D8E86}" srcOrd="2" destOrd="0" presId="urn:microsoft.com/office/officeart/2005/8/layout/vProcess5"/>
    <dgm:cxn modelId="{6872BF69-3FB1-754D-AF3C-FF87B52CA7CF}" type="presParOf" srcId="{44BE7339-4E88-FC4A-BC6A-1C9F12372566}" destId="{0517168B-9499-8F4C-A55D-C4FAAD22ECB7}" srcOrd="3" destOrd="0" presId="urn:microsoft.com/office/officeart/2005/8/layout/vProcess5"/>
    <dgm:cxn modelId="{A117D47F-4A42-1142-A5A6-92F46A14AE5F}" type="presParOf" srcId="{44BE7339-4E88-FC4A-BC6A-1C9F12372566}" destId="{9F8CB955-595F-624B-B11E-70369CF82A3E}" srcOrd="4" destOrd="0" presId="urn:microsoft.com/office/officeart/2005/8/layout/vProcess5"/>
    <dgm:cxn modelId="{6B95376A-F864-E048-A99C-0EA9A2D92BD0}" type="presParOf" srcId="{44BE7339-4E88-FC4A-BC6A-1C9F12372566}" destId="{AB4C3109-D53B-1A4F-B03B-A74653526DE7}"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92F6376-CD9C-4CFC-8525-BF88FA2445B8}" type="doc">
      <dgm:prSet loTypeId="urn:microsoft.com/office/officeart/2016/7/layout/BasicProcessNew" loCatId="process" qsTypeId="urn:microsoft.com/office/officeart/2005/8/quickstyle/simple3" qsCatId="simple" csTypeId="urn:microsoft.com/office/officeart/2005/8/colors/colorful2" csCatId="colorful" phldr="1"/>
      <dgm:spPr/>
      <dgm:t>
        <a:bodyPr/>
        <a:lstStyle/>
        <a:p>
          <a:endParaRPr lang="en-US"/>
        </a:p>
      </dgm:t>
    </dgm:pt>
    <dgm:pt modelId="{A08A5D96-0477-4309-836E-B7CE61D909CE}">
      <dgm:prSet/>
      <dgm:spPr/>
      <dgm:t>
        <a:bodyPr/>
        <a:lstStyle/>
        <a:p>
          <a:r>
            <a:rPr lang="en-US" dirty="0" err="1"/>
            <a:t>ʿAbdullah</a:t>
          </a:r>
          <a:r>
            <a:rPr lang="en-US" dirty="0"/>
            <a:t> ibn </a:t>
          </a:r>
          <a:r>
            <a:rPr lang="en-US" dirty="0" err="1"/>
            <a:t>Masʿud</a:t>
          </a:r>
          <a:r>
            <a:rPr lang="en-US" dirty="0"/>
            <a:t> said:</a:t>
          </a:r>
        </a:p>
        <a:p>
          <a:r>
            <a:rPr lang="en-US" dirty="0"/>
            <a:t> </a:t>
          </a:r>
          <a:r>
            <a:rPr lang="en-US" b="1" dirty="0"/>
            <a:t>“Beautify [by applying Tajwid to the recitation of] the Qur’an, adorn its recitation with the best of voices and Arabicize it, for indeed the Qur’an is in the Arabic language; and Allah loves that it [the Qur’an] be Arabicized.”</a:t>
          </a:r>
          <a:endParaRPr lang="en-US" dirty="0"/>
        </a:p>
      </dgm:t>
    </dgm:pt>
    <dgm:pt modelId="{11E672A1-7DC1-455E-9859-5E928706B7C1}" type="parTrans" cxnId="{235810E5-7319-4705-B0AE-5EB395D3C2BD}">
      <dgm:prSet/>
      <dgm:spPr/>
      <dgm:t>
        <a:bodyPr/>
        <a:lstStyle/>
        <a:p>
          <a:endParaRPr lang="en-US"/>
        </a:p>
      </dgm:t>
    </dgm:pt>
    <dgm:pt modelId="{0CA34924-A14C-464E-97EF-A6B9E652F6C7}" type="sibTrans" cxnId="{235810E5-7319-4705-B0AE-5EB395D3C2BD}">
      <dgm:prSet/>
      <dgm:spPr/>
      <dgm:t>
        <a:bodyPr/>
        <a:lstStyle/>
        <a:p>
          <a:endParaRPr lang="en-US"/>
        </a:p>
      </dgm:t>
    </dgm:pt>
    <dgm:pt modelId="{E6719C40-B575-4BE2-9E96-95161D849FF3}">
      <dgm:prSet/>
      <dgm:spPr/>
      <dgm:t>
        <a:bodyPr/>
        <a:lstStyle/>
        <a:p>
          <a:r>
            <a:rPr lang="en-US" b="1" dirty="0"/>
            <a:t>Imperatives, negations, separating prepositions from verbs/nouns, etc.</a:t>
          </a:r>
        </a:p>
        <a:p>
          <a:endParaRPr lang="ar-SA" b="1" dirty="0"/>
        </a:p>
        <a:p>
          <a:r>
            <a:rPr lang="en-US" b="0" dirty="0"/>
            <a:t>“I Will Tell You”</a:t>
          </a:r>
        </a:p>
        <a:p>
          <a:r>
            <a:rPr lang="ar-SA" dirty="0"/>
            <a:t>وذروا – فنظرة – هو/هم – ما كان/ما بناها –</a:t>
          </a:r>
        </a:p>
        <a:p>
          <a:r>
            <a:rPr lang="ar-SA" dirty="0"/>
            <a:t> يعظُكم (لإتمام الحركة)</a:t>
          </a:r>
          <a:r>
            <a:rPr lang="en-US" dirty="0"/>
            <a:t> </a:t>
          </a:r>
        </a:p>
        <a:p>
          <a:endParaRPr lang="en-US" dirty="0"/>
        </a:p>
      </dgm:t>
    </dgm:pt>
    <dgm:pt modelId="{01AB3E28-9F86-4C2A-A90F-DF038A5C3389}" type="parTrans" cxnId="{DFB2CB19-B0B7-4B72-94A2-38C277E95C5A}">
      <dgm:prSet/>
      <dgm:spPr/>
      <dgm:t>
        <a:bodyPr/>
        <a:lstStyle/>
        <a:p>
          <a:endParaRPr lang="en-US"/>
        </a:p>
      </dgm:t>
    </dgm:pt>
    <dgm:pt modelId="{95BA2E14-CC2E-4416-816A-7492F17F2E44}" type="sibTrans" cxnId="{DFB2CB19-B0B7-4B72-94A2-38C277E95C5A}">
      <dgm:prSet/>
      <dgm:spPr/>
      <dgm:t>
        <a:bodyPr/>
        <a:lstStyle/>
        <a:p>
          <a:endParaRPr lang="en-US"/>
        </a:p>
      </dgm:t>
    </dgm:pt>
    <dgm:pt modelId="{81500A66-4E34-3B4A-8502-C0C1B21D327A}" type="pres">
      <dgm:prSet presAssocID="{592F6376-CD9C-4CFC-8525-BF88FA2445B8}" presName="Name0" presStyleCnt="0">
        <dgm:presLayoutVars>
          <dgm:dir/>
          <dgm:resizeHandles val="exact"/>
        </dgm:presLayoutVars>
      </dgm:prSet>
      <dgm:spPr/>
    </dgm:pt>
    <dgm:pt modelId="{943A5E72-5EB5-414C-891A-7D3F4311A6EC}" type="pres">
      <dgm:prSet presAssocID="{A08A5D96-0477-4309-836E-B7CE61D909CE}" presName="node" presStyleLbl="node1" presStyleIdx="0" presStyleCnt="3">
        <dgm:presLayoutVars>
          <dgm:bulletEnabled val="1"/>
        </dgm:presLayoutVars>
      </dgm:prSet>
      <dgm:spPr/>
    </dgm:pt>
    <dgm:pt modelId="{C1B4A4A8-FC9D-6B4C-8012-C938D3588D26}" type="pres">
      <dgm:prSet presAssocID="{0CA34924-A14C-464E-97EF-A6B9E652F6C7}" presName="sibTransSpacerBeforeConnector" presStyleCnt="0"/>
      <dgm:spPr/>
    </dgm:pt>
    <dgm:pt modelId="{BD11F918-85EC-3747-903F-70D3C97D5C76}" type="pres">
      <dgm:prSet presAssocID="{0CA34924-A14C-464E-97EF-A6B9E652F6C7}" presName="sibTrans" presStyleLbl="node1" presStyleIdx="1" presStyleCnt="3"/>
      <dgm:spPr/>
    </dgm:pt>
    <dgm:pt modelId="{9B5DE01E-2EC1-D549-BAE7-F0F983C172F3}" type="pres">
      <dgm:prSet presAssocID="{0CA34924-A14C-464E-97EF-A6B9E652F6C7}" presName="sibTransSpacerAfterConnector" presStyleCnt="0"/>
      <dgm:spPr/>
    </dgm:pt>
    <dgm:pt modelId="{79BAB55A-862B-B34F-9996-6C1F39FD76C2}" type="pres">
      <dgm:prSet presAssocID="{E6719C40-B575-4BE2-9E96-95161D849FF3}" presName="node" presStyleLbl="node1" presStyleIdx="2" presStyleCnt="3">
        <dgm:presLayoutVars>
          <dgm:bulletEnabled val="1"/>
        </dgm:presLayoutVars>
      </dgm:prSet>
      <dgm:spPr/>
    </dgm:pt>
  </dgm:ptLst>
  <dgm:cxnLst>
    <dgm:cxn modelId="{5907DF0A-87FD-DA46-8560-B650F8E0CF06}" type="presOf" srcId="{E6719C40-B575-4BE2-9E96-95161D849FF3}" destId="{79BAB55A-862B-B34F-9996-6C1F39FD76C2}" srcOrd="0" destOrd="0" presId="urn:microsoft.com/office/officeart/2016/7/layout/BasicProcessNew"/>
    <dgm:cxn modelId="{DFB2CB19-B0B7-4B72-94A2-38C277E95C5A}" srcId="{592F6376-CD9C-4CFC-8525-BF88FA2445B8}" destId="{E6719C40-B575-4BE2-9E96-95161D849FF3}" srcOrd="1" destOrd="0" parTransId="{01AB3E28-9F86-4C2A-A90F-DF038A5C3389}" sibTransId="{95BA2E14-CC2E-4416-816A-7492F17F2E44}"/>
    <dgm:cxn modelId="{FF58362C-5D04-BD41-88B1-4309CABAF998}" type="presOf" srcId="{0CA34924-A14C-464E-97EF-A6B9E652F6C7}" destId="{BD11F918-85EC-3747-903F-70D3C97D5C76}" srcOrd="0" destOrd="0" presId="urn:microsoft.com/office/officeart/2016/7/layout/BasicProcessNew"/>
    <dgm:cxn modelId="{08503B69-E0F4-8943-B0A8-5EA1A230D05D}" type="presOf" srcId="{592F6376-CD9C-4CFC-8525-BF88FA2445B8}" destId="{81500A66-4E34-3B4A-8502-C0C1B21D327A}" srcOrd="0" destOrd="0" presId="urn:microsoft.com/office/officeart/2016/7/layout/BasicProcessNew"/>
    <dgm:cxn modelId="{310FD1B4-8E19-AB4F-B656-082405A61A22}" type="presOf" srcId="{A08A5D96-0477-4309-836E-B7CE61D909CE}" destId="{943A5E72-5EB5-414C-891A-7D3F4311A6EC}" srcOrd="0" destOrd="0" presId="urn:microsoft.com/office/officeart/2016/7/layout/BasicProcessNew"/>
    <dgm:cxn modelId="{235810E5-7319-4705-B0AE-5EB395D3C2BD}" srcId="{592F6376-CD9C-4CFC-8525-BF88FA2445B8}" destId="{A08A5D96-0477-4309-836E-B7CE61D909CE}" srcOrd="0" destOrd="0" parTransId="{11E672A1-7DC1-455E-9859-5E928706B7C1}" sibTransId="{0CA34924-A14C-464E-97EF-A6B9E652F6C7}"/>
    <dgm:cxn modelId="{EE16AE2F-3814-DF40-8701-784B51C1B074}" type="presParOf" srcId="{81500A66-4E34-3B4A-8502-C0C1B21D327A}" destId="{943A5E72-5EB5-414C-891A-7D3F4311A6EC}" srcOrd="0" destOrd="0" presId="urn:microsoft.com/office/officeart/2016/7/layout/BasicProcessNew"/>
    <dgm:cxn modelId="{DBF88DB0-146B-9441-B71A-B75FAB64E756}" type="presParOf" srcId="{81500A66-4E34-3B4A-8502-C0C1B21D327A}" destId="{C1B4A4A8-FC9D-6B4C-8012-C938D3588D26}" srcOrd="1" destOrd="0" presId="urn:microsoft.com/office/officeart/2016/7/layout/BasicProcessNew"/>
    <dgm:cxn modelId="{C0FB7FF7-A656-6446-81C7-C7F038FD0B02}" type="presParOf" srcId="{81500A66-4E34-3B4A-8502-C0C1B21D327A}" destId="{BD11F918-85EC-3747-903F-70D3C97D5C76}" srcOrd="2" destOrd="0" presId="urn:microsoft.com/office/officeart/2016/7/layout/BasicProcessNew"/>
    <dgm:cxn modelId="{925F61CC-3241-5643-875C-FB5DFBD7CC1F}" type="presParOf" srcId="{81500A66-4E34-3B4A-8502-C0C1B21D327A}" destId="{9B5DE01E-2EC1-D549-BAE7-F0F983C172F3}" srcOrd="3" destOrd="0" presId="urn:microsoft.com/office/officeart/2016/7/layout/BasicProcessNew"/>
    <dgm:cxn modelId="{5D3E93CB-DCC2-4A47-9B54-D56746898AE1}" type="presParOf" srcId="{81500A66-4E34-3B4A-8502-C0C1B21D327A}" destId="{79BAB55A-862B-B34F-9996-6C1F39FD76C2}" srcOrd="4" destOrd="0" presId="urn:microsoft.com/office/officeart/2016/7/layout/Basic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CAFCD28-E317-4EBF-8B5A-1981B130B456}" type="doc">
      <dgm:prSet loTypeId="urn:microsoft.com/office/officeart/2005/8/layout/vList5" loCatId="list" qsTypeId="urn:microsoft.com/office/officeart/2005/8/quickstyle/simple3" qsCatId="simple" csTypeId="urn:microsoft.com/office/officeart/2005/8/colors/colorful1" csCatId="colorful" phldr="1"/>
      <dgm:spPr/>
      <dgm:t>
        <a:bodyPr/>
        <a:lstStyle/>
        <a:p>
          <a:endParaRPr lang="en-US"/>
        </a:p>
      </dgm:t>
    </dgm:pt>
    <dgm:pt modelId="{B52E5C3E-8567-450B-8149-DB5F307B04CA}">
      <dgm:prSet/>
      <dgm:spPr/>
      <dgm:t>
        <a:bodyPr/>
        <a:lstStyle/>
        <a:p>
          <a:r>
            <a:rPr lang="en-US" b="1" dirty="0"/>
            <a:t>Take Care In…</a:t>
          </a:r>
        </a:p>
      </dgm:t>
    </dgm:pt>
    <dgm:pt modelId="{C28A30AB-B1AB-4BF2-B041-C516D627868E}" type="parTrans" cxnId="{5CD91F05-7C3A-47DF-9B38-D6DAACB36287}">
      <dgm:prSet/>
      <dgm:spPr/>
      <dgm:t>
        <a:bodyPr/>
        <a:lstStyle/>
        <a:p>
          <a:endParaRPr lang="en-US"/>
        </a:p>
      </dgm:t>
    </dgm:pt>
    <dgm:pt modelId="{073F7A90-0D67-455C-86AE-5235FF8997B2}" type="sibTrans" cxnId="{5CD91F05-7C3A-47DF-9B38-D6DAACB36287}">
      <dgm:prSet/>
      <dgm:spPr/>
      <dgm:t>
        <a:bodyPr/>
        <a:lstStyle/>
        <a:p>
          <a:endParaRPr lang="en-US"/>
        </a:p>
      </dgm:t>
    </dgm:pt>
    <dgm:pt modelId="{5A6FB1EE-AB15-4727-8CB8-8A9C41B75B46}">
      <dgm:prSet/>
      <dgm:spPr/>
      <dgm:t>
        <a:bodyPr/>
        <a:lstStyle/>
        <a:p>
          <a:r>
            <a:rPr lang="en-US" dirty="0"/>
            <a:t>Setting Daily Portions (</a:t>
          </a:r>
          <a:r>
            <a:rPr lang="en-US" dirty="0" err="1"/>
            <a:t>Juz</a:t>
          </a:r>
          <a:r>
            <a:rPr lang="en-US" dirty="0"/>
            <a:t>’ doesn’t always end </a:t>
          </a:r>
          <a:r>
            <a:rPr lang="en-GB" dirty="0"/>
            <a:t>the </a:t>
          </a:r>
          <a:r>
            <a:rPr lang="en-US" dirty="0"/>
            <a:t>topic!)</a:t>
          </a:r>
        </a:p>
      </dgm:t>
    </dgm:pt>
    <dgm:pt modelId="{FDA8978A-3BFC-4794-A6CE-42AA4809D5C0}" type="parTrans" cxnId="{C21D0F04-1AEC-4B24-8509-2BA92A4BC6CE}">
      <dgm:prSet/>
      <dgm:spPr/>
      <dgm:t>
        <a:bodyPr/>
        <a:lstStyle/>
        <a:p>
          <a:endParaRPr lang="en-US"/>
        </a:p>
      </dgm:t>
    </dgm:pt>
    <dgm:pt modelId="{69ACE975-A602-4313-8D3C-CA69781F48B1}" type="sibTrans" cxnId="{C21D0F04-1AEC-4B24-8509-2BA92A4BC6CE}">
      <dgm:prSet/>
      <dgm:spPr/>
      <dgm:t>
        <a:bodyPr/>
        <a:lstStyle/>
        <a:p>
          <a:endParaRPr lang="en-US"/>
        </a:p>
      </dgm:t>
    </dgm:pt>
    <dgm:pt modelId="{5EC4040D-C337-4A3D-BD06-BC919738B822}">
      <dgm:prSet/>
      <dgm:spPr/>
      <dgm:t>
        <a:bodyPr/>
        <a:lstStyle/>
        <a:p>
          <a:r>
            <a:rPr lang="en-US" dirty="0"/>
            <a:t>Intra-Verse Pauses</a:t>
          </a:r>
        </a:p>
      </dgm:t>
    </dgm:pt>
    <dgm:pt modelId="{74BC4E62-0E12-42A2-871B-82156841419C}" type="parTrans" cxnId="{5F94B77F-1CEA-4616-9ACD-2EC0856EA2F3}">
      <dgm:prSet/>
      <dgm:spPr/>
      <dgm:t>
        <a:bodyPr/>
        <a:lstStyle/>
        <a:p>
          <a:endParaRPr lang="en-US"/>
        </a:p>
      </dgm:t>
    </dgm:pt>
    <dgm:pt modelId="{11AE4F99-9A8B-4A88-816D-37494546C10A}" type="sibTrans" cxnId="{5F94B77F-1CEA-4616-9ACD-2EC0856EA2F3}">
      <dgm:prSet/>
      <dgm:spPr/>
      <dgm:t>
        <a:bodyPr/>
        <a:lstStyle/>
        <a:p>
          <a:endParaRPr lang="en-US"/>
        </a:p>
      </dgm:t>
    </dgm:pt>
    <dgm:pt modelId="{99F841E7-15C9-4E0A-A3C4-5DDD17A16107}">
      <dgm:prSet/>
      <dgm:spPr/>
      <dgm:t>
        <a:bodyPr/>
        <a:lstStyle/>
        <a:p>
          <a:r>
            <a:rPr lang="en-US" b="1" dirty="0"/>
            <a:t>Waqf Signs</a:t>
          </a:r>
          <a:endParaRPr lang="en-US" b="0" dirty="0"/>
        </a:p>
      </dgm:t>
    </dgm:pt>
    <dgm:pt modelId="{3B762D04-D805-45E3-BF1E-3D1BF5E324EF}" type="parTrans" cxnId="{145EBAC6-03A4-4C8F-93C9-CCD4A9DDA5D5}">
      <dgm:prSet/>
      <dgm:spPr/>
      <dgm:t>
        <a:bodyPr/>
        <a:lstStyle/>
        <a:p>
          <a:endParaRPr lang="en-US"/>
        </a:p>
      </dgm:t>
    </dgm:pt>
    <dgm:pt modelId="{936743A4-4675-4497-9685-FC1A7A50474E}" type="sibTrans" cxnId="{145EBAC6-03A4-4C8F-93C9-CCD4A9DDA5D5}">
      <dgm:prSet/>
      <dgm:spPr/>
      <dgm:t>
        <a:bodyPr/>
        <a:lstStyle/>
        <a:p>
          <a:endParaRPr lang="en-US"/>
        </a:p>
      </dgm:t>
    </dgm:pt>
    <dgm:pt modelId="{6120B1EF-2C28-0140-8AB1-54FB758FCFE7}">
      <dgm:prSet/>
      <dgm:spPr/>
      <dgm:t>
        <a:bodyPr/>
        <a:lstStyle/>
        <a:p>
          <a:pPr rtl="0"/>
          <a:r>
            <a:rPr lang="en-GB" dirty="0"/>
            <a:t>Be aware of what the signs mean (</a:t>
          </a:r>
          <a:r>
            <a:rPr lang="en-GB" dirty="0" err="1"/>
            <a:t>Sajawandi</a:t>
          </a:r>
          <a:r>
            <a:rPr lang="en-GB" dirty="0"/>
            <a:t> symbols)</a:t>
          </a:r>
        </a:p>
      </dgm:t>
    </dgm:pt>
    <dgm:pt modelId="{3B972626-E382-6B45-8360-676D65D93939}" type="parTrans" cxnId="{E6E8AE67-2C36-5342-9D98-15E75D568A80}">
      <dgm:prSet/>
      <dgm:spPr/>
      <dgm:t>
        <a:bodyPr/>
        <a:lstStyle/>
        <a:p>
          <a:endParaRPr lang="en-GB"/>
        </a:p>
      </dgm:t>
    </dgm:pt>
    <dgm:pt modelId="{378748F1-6381-D94A-B1EF-71DD27877A86}" type="sibTrans" cxnId="{E6E8AE67-2C36-5342-9D98-15E75D568A80}">
      <dgm:prSet/>
      <dgm:spPr/>
      <dgm:t>
        <a:bodyPr/>
        <a:lstStyle/>
        <a:p>
          <a:endParaRPr lang="en-GB"/>
        </a:p>
      </dgm:t>
    </dgm:pt>
    <dgm:pt modelId="{9E8E795B-BA80-7A46-BEBB-63962A624531}">
      <dgm:prSet/>
      <dgm:spPr/>
      <dgm:t>
        <a:bodyPr/>
        <a:lstStyle/>
        <a:p>
          <a:pPr rtl="0"/>
          <a:r>
            <a:rPr lang="en-GB" dirty="0"/>
            <a:t>The basis: </a:t>
          </a:r>
          <a:r>
            <a:rPr lang="en-GB" b="1" dirty="0"/>
            <a:t>following the meaning </a:t>
          </a:r>
          <a:r>
            <a:rPr lang="en-GB" dirty="0"/>
            <a:t>– can be more than one option (e.g. Min </a:t>
          </a:r>
          <a:r>
            <a:rPr lang="en-GB" dirty="0" err="1"/>
            <a:t>Walad</a:t>
          </a:r>
          <a:r>
            <a:rPr lang="en-GB" dirty="0"/>
            <a:t>… </a:t>
          </a:r>
          <a:r>
            <a:rPr lang="en-GB" i="1" dirty="0" err="1"/>
            <a:t>Subhanah</a:t>
          </a:r>
          <a:r>
            <a:rPr lang="en-GB" dirty="0"/>
            <a:t>!)</a:t>
          </a:r>
        </a:p>
      </dgm:t>
    </dgm:pt>
    <dgm:pt modelId="{2A003FC3-7B17-4F43-AA6A-C9059DF6AD3C}" type="parTrans" cxnId="{4487FEC7-EE49-0745-8C12-DB5E1A8441E4}">
      <dgm:prSet/>
      <dgm:spPr/>
      <dgm:t>
        <a:bodyPr/>
        <a:lstStyle/>
        <a:p>
          <a:endParaRPr lang="en-GB"/>
        </a:p>
      </dgm:t>
    </dgm:pt>
    <dgm:pt modelId="{5F5413E1-36E1-BB4F-B105-33F111F2FF96}" type="sibTrans" cxnId="{4487FEC7-EE49-0745-8C12-DB5E1A8441E4}">
      <dgm:prSet/>
      <dgm:spPr/>
      <dgm:t>
        <a:bodyPr/>
        <a:lstStyle/>
        <a:p>
          <a:endParaRPr lang="en-GB"/>
        </a:p>
      </dgm:t>
    </dgm:pt>
    <dgm:pt modelId="{B635B7F6-68B7-BD48-979D-D6367B568F9C}">
      <dgm:prSet/>
      <dgm:spPr/>
      <dgm:t>
        <a:bodyPr/>
        <a:lstStyle/>
        <a:p>
          <a:r>
            <a:rPr lang="en-US" dirty="0"/>
            <a:t>Starting and Ending </a:t>
          </a:r>
          <a:r>
            <a:rPr lang="en-US" dirty="0" err="1"/>
            <a:t>Rakaʿat</a:t>
          </a:r>
          <a:endParaRPr lang="en-US" dirty="0"/>
        </a:p>
      </dgm:t>
    </dgm:pt>
    <dgm:pt modelId="{F732EBC8-A6DE-A342-A27F-5B351D1049B4}" type="parTrans" cxnId="{06972BE0-8A13-9D46-BB9E-351CB10603DA}">
      <dgm:prSet/>
      <dgm:spPr/>
      <dgm:t>
        <a:bodyPr/>
        <a:lstStyle/>
        <a:p>
          <a:endParaRPr lang="en-GB"/>
        </a:p>
      </dgm:t>
    </dgm:pt>
    <dgm:pt modelId="{929E35CA-3C59-C442-A719-66F15E4C9FEE}" type="sibTrans" cxnId="{06972BE0-8A13-9D46-BB9E-351CB10603DA}">
      <dgm:prSet/>
      <dgm:spPr/>
      <dgm:t>
        <a:bodyPr/>
        <a:lstStyle/>
        <a:p>
          <a:endParaRPr lang="en-GB"/>
        </a:p>
      </dgm:t>
    </dgm:pt>
    <dgm:pt modelId="{82D750DB-BD49-4E46-AD6E-07D67F3C24A3}">
      <dgm:prSet/>
      <dgm:spPr/>
      <dgm:t>
        <a:bodyPr/>
        <a:lstStyle/>
        <a:p>
          <a:r>
            <a:rPr lang="en-US" b="0" dirty="0"/>
            <a:t>Indo-Pak and Madinah </a:t>
          </a:r>
          <a:r>
            <a:rPr lang="en-US" b="0" dirty="0" err="1"/>
            <a:t>Mushaf</a:t>
          </a:r>
          <a:r>
            <a:rPr lang="ar-SA" b="0" dirty="0"/>
            <a:t> </a:t>
          </a:r>
          <a:r>
            <a:rPr lang="en-US" b="0" dirty="0"/>
            <a:t>systems</a:t>
          </a:r>
          <a:endParaRPr lang="en-GB" dirty="0"/>
        </a:p>
      </dgm:t>
    </dgm:pt>
    <dgm:pt modelId="{DF15C3A3-34C5-1248-B982-F4F9F5416319}" type="parTrans" cxnId="{9F0FD01A-2CB1-A44A-883C-BA8FAB51174F}">
      <dgm:prSet/>
      <dgm:spPr/>
      <dgm:t>
        <a:bodyPr/>
        <a:lstStyle/>
        <a:p>
          <a:endParaRPr lang="en-GB"/>
        </a:p>
      </dgm:t>
    </dgm:pt>
    <dgm:pt modelId="{AA96ECE8-D70D-0843-9AB9-852EF572D95D}" type="sibTrans" cxnId="{9F0FD01A-2CB1-A44A-883C-BA8FAB51174F}">
      <dgm:prSet/>
      <dgm:spPr/>
      <dgm:t>
        <a:bodyPr/>
        <a:lstStyle/>
        <a:p>
          <a:endParaRPr lang="en-GB"/>
        </a:p>
      </dgm:t>
    </dgm:pt>
    <dgm:pt modelId="{6DFF7149-03A3-894F-A5CB-22FB156806AD}" type="pres">
      <dgm:prSet presAssocID="{4CAFCD28-E317-4EBF-8B5A-1981B130B456}" presName="Name0" presStyleCnt="0">
        <dgm:presLayoutVars>
          <dgm:dir/>
          <dgm:animLvl val="lvl"/>
          <dgm:resizeHandles val="exact"/>
        </dgm:presLayoutVars>
      </dgm:prSet>
      <dgm:spPr/>
    </dgm:pt>
    <dgm:pt modelId="{1A62FEB3-9E25-1B4B-87BC-05167EED449D}" type="pres">
      <dgm:prSet presAssocID="{B52E5C3E-8567-450B-8149-DB5F307B04CA}" presName="linNode" presStyleCnt="0"/>
      <dgm:spPr/>
    </dgm:pt>
    <dgm:pt modelId="{8B426AA0-369C-2545-A951-2744D586063D}" type="pres">
      <dgm:prSet presAssocID="{B52E5C3E-8567-450B-8149-DB5F307B04CA}" presName="parentText" presStyleLbl="node1" presStyleIdx="0" presStyleCnt="2">
        <dgm:presLayoutVars>
          <dgm:chMax val="1"/>
          <dgm:bulletEnabled val="1"/>
        </dgm:presLayoutVars>
      </dgm:prSet>
      <dgm:spPr/>
    </dgm:pt>
    <dgm:pt modelId="{8AB0B1F4-C0F5-DB4D-B64D-FEB2795BE719}" type="pres">
      <dgm:prSet presAssocID="{B52E5C3E-8567-450B-8149-DB5F307B04CA}" presName="descendantText" presStyleLbl="alignAccFollowNode1" presStyleIdx="0" presStyleCnt="2">
        <dgm:presLayoutVars>
          <dgm:bulletEnabled val="1"/>
        </dgm:presLayoutVars>
      </dgm:prSet>
      <dgm:spPr/>
    </dgm:pt>
    <dgm:pt modelId="{B5E7A004-BE93-284F-A3C1-FCCB86108C5D}" type="pres">
      <dgm:prSet presAssocID="{073F7A90-0D67-455C-86AE-5235FF8997B2}" presName="sp" presStyleCnt="0"/>
      <dgm:spPr/>
    </dgm:pt>
    <dgm:pt modelId="{7AA24FF8-DB4C-544C-BB40-B2BA46DB6C14}" type="pres">
      <dgm:prSet presAssocID="{99F841E7-15C9-4E0A-A3C4-5DDD17A16107}" presName="linNode" presStyleCnt="0"/>
      <dgm:spPr/>
    </dgm:pt>
    <dgm:pt modelId="{7B828F41-8227-FA4D-8386-85AAA86D2490}" type="pres">
      <dgm:prSet presAssocID="{99F841E7-15C9-4E0A-A3C4-5DDD17A16107}" presName="parentText" presStyleLbl="node1" presStyleIdx="1" presStyleCnt="2">
        <dgm:presLayoutVars>
          <dgm:chMax val="1"/>
          <dgm:bulletEnabled val="1"/>
        </dgm:presLayoutVars>
      </dgm:prSet>
      <dgm:spPr/>
    </dgm:pt>
    <dgm:pt modelId="{E4CB17FD-B2BC-DF41-B0C5-6B7B2F0400EE}" type="pres">
      <dgm:prSet presAssocID="{99F841E7-15C9-4E0A-A3C4-5DDD17A16107}" presName="descendantText" presStyleLbl="alignAccFollowNode1" presStyleIdx="1" presStyleCnt="2">
        <dgm:presLayoutVars>
          <dgm:bulletEnabled val="1"/>
        </dgm:presLayoutVars>
      </dgm:prSet>
      <dgm:spPr/>
    </dgm:pt>
  </dgm:ptLst>
  <dgm:cxnLst>
    <dgm:cxn modelId="{C21D0F04-1AEC-4B24-8509-2BA92A4BC6CE}" srcId="{B52E5C3E-8567-450B-8149-DB5F307B04CA}" destId="{5A6FB1EE-AB15-4727-8CB8-8A9C41B75B46}" srcOrd="0" destOrd="0" parTransId="{FDA8978A-3BFC-4794-A6CE-42AA4809D5C0}" sibTransId="{69ACE975-A602-4313-8D3C-CA69781F48B1}"/>
    <dgm:cxn modelId="{5CD91F05-7C3A-47DF-9B38-D6DAACB36287}" srcId="{4CAFCD28-E317-4EBF-8B5A-1981B130B456}" destId="{B52E5C3E-8567-450B-8149-DB5F307B04CA}" srcOrd="0" destOrd="0" parTransId="{C28A30AB-B1AB-4BF2-B041-C516D627868E}" sibTransId="{073F7A90-0D67-455C-86AE-5235FF8997B2}"/>
    <dgm:cxn modelId="{72C2C906-12B8-9746-B1A6-CB98C7F7DD73}" type="presOf" srcId="{82D750DB-BD49-4E46-AD6E-07D67F3C24A3}" destId="{E4CB17FD-B2BC-DF41-B0C5-6B7B2F0400EE}" srcOrd="0" destOrd="1" presId="urn:microsoft.com/office/officeart/2005/8/layout/vList5"/>
    <dgm:cxn modelId="{8AD2A60D-2DD6-1147-B3EC-8750071B9D6E}" type="presOf" srcId="{6120B1EF-2C28-0140-8AB1-54FB758FCFE7}" destId="{E4CB17FD-B2BC-DF41-B0C5-6B7B2F0400EE}" srcOrd="0" destOrd="0" presId="urn:microsoft.com/office/officeart/2005/8/layout/vList5"/>
    <dgm:cxn modelId="{D34C6814-E545-8843-BD92-3B3AEAE5F545}" type="presOf" srcId="{B635B7F6-68B7-BD48-979D-D6367B568F9C}" destId="{8AB0B1F4-C0F5-DB4D-B64D-FEB2795BE719}" srcOrd="0" destOrd="1" presId="urn:microsoft.com/office/officeart/2005/8/layout/vList5"/>
    <dgm:cxn modelId="{9F0FD01A-2CB1-A44A-883C-BA8FAB51174F}" srcId="{99F841E7-15C9-4E0A-A3C4-5DDD17A16107}" destId="{82D750DB-BD49-4E46-AD6E-07D67F3C24A3}" srcOrd="1" destOrd="0" parTransId="{DF15C3A3-34C5-1248-B982-F4F9F5416319}" sibTransId="{AA96ECE8-D70D-0843-9AB9-852EF572D95D}"/>
    <dgm:cxn modelId="{7DB0531D-8266-3A4D-82E0-CD57EB79D8C0}" type="presOf" srcId="{4CAFCD28-E317-4EBF-8B5A-1981B130B456}" destId="{6DFF7149-03A3-894F-A5CB-22FB156806AD}" srcOrd="0" destOrd="0" presId="urn:microsoft.com/office/officeart/2005/8/layout/vList5"/>
    <dgm:cxn modelId="{25236820-7C33-424A-BA34-36A433687508}" type="presOf" srcId="{5A6FB1EE-AB15-4727-8CB8-8A9C41B75B46}" destId="{8AB0B1F4-C0F5-DB4D-B64D-FEB2795BE719}" srcOrd="0" destOrd="0" presId="urn:microsoft.com/office/officeart/2005/8/layout/vList5"/>
    <dgm:cxn modelId="{C58C0B2E-EF7E-5F4B-AF8B-01312466C9C6}" type="presOf" srcId="{5EC4040D-C337-4A3D-BD06-BC919738B822}" destId="{8AB0B1F4-C0F5-DB4D-B64D-FEB2795BE719}" srcOrd="0" destOrd="2" presId="urn:microsoft.com/office/officeart/2005/8/layout/vList5"/>
    <dgm:cxn modelId="{E6E8AE67-2C36-5342-9D98-15E75D568A80}" srcId="{99F841E7-15C9-4E0A-A3C4-5DDD17A16107}" destId="{6120B1EF-2C28-0140-8AB1-54FB758FCFE7}" srcOrd="0" destOrd="0" parTransId="{3B972626-E382-6B45-8360-676D65D93939}" sibTransId="{378748F1-6381-D94A-B1EF-71DD27877A86}"/>
    <dgm:cxn modelId="{B05B3E79-281E-FE48-96D7-ED9EEA6EFFBB}" type="presOf" srcId="{99F841E7-15C9-4E0A-A3C4-5DDD17A16107}" destId="{7B828F41-8227-FA4D-8386-85AAA86D2490}" srcOrd="0" destOrd="0" presId="urn:microsoft.com/office/officeart/2005/8/layout/vList5"/>
    <dgm:cxn modelId="{5F94B77F-1CEA-4616-9ACD-2EC0856EA2F3}" srcId="{B52E5C3E-8567-450B-8149-DB5F307B04CA}" destId="{5EC4040D-C337-4A3D-BD06-BC919738B822}" srcOrd="2" destOrd="0" parTransId="{74BC4E62-0E12-42A2-871B-82156841419C}" sibTransId="{11AE4F99-9A8B-4A88-816D-37494546C10A}"/>
    <dgm:cxn modelId="{7711C0BA-965D-EA43-BFFC-1F785A55E072}" type="presOf" srcId="{9E8E795B-BA80-7A46-BEBB-63962A624531}" destId="{E4CB17FD-B2BC-DF41-B0C5-6B7B2F0400EE}" srcOrd="0" destOrd="2" presId="urn:microsoft.com/office/officeart/2005/8/layout/vList5"/>
    <dgm:cxn modelId="{145EBAC6-03A4-4C8F-93C9-CCD4A9DDA5D5}" srcId="{4CAFCD28-E317-4EBF-8B5A-1981B130B456}" destId="{99F841E7-15C9-4E0A-A3C4-5DDD17A16107}" srcOrd="1" destOrd="0" parTransId="{3B762D04-D805-45E3-BF1E-3D1BF5E324EF}" sibTransId="{936743A4-4675-4497-9685-FC1A7A50474E}"/>
    <dgm:cxn modelId="{4487FEC7-EE49-0745-8C12-DB5E1A8441E4}" srcId="{99F841E7-15C9-4E0A-A3C4-5DDD17A16107}" destId="{9E8E795B-BA80-7A46-BEBB-63962A624531}" srcOrd="2" destOrd="0" parTransId="{2A003FC3-7B17-4F43-AA6A-C9059DF6AD3C}" sibTransId="{5F5413E1-36E1-BB4F-B105-33F111F2FF96}"/>
    <dgm:cxn modelId="{06972BE0-8A13-9D46-BB9E-351CB10603DA}" srcId="{B52E5C3E-8567-450B-8149-DB5F307B04CA}" destId="{B635B7F6-68B7-BD48-979D-D6367B568F9C}" srcOrd="1" destOrd="0" parTransId="{F732EBC8-A6DE-A342-A27F-5B351D1049B4}" sibTransId="{929E35CA-3C59-C442-A719-66F15E4C9FEE}"/>
    <dgm:cxn modelId="{08F99DEE-AA22-0A45-B962-4404D307F673}" type="presOf" srcId="{B52E5C3E-8567-450B-8149-DB5F307B04CA}" destId="{8B426AA0-369C-2545-A951-2744D586063D}" srcOrd="0" destOrd="0" presId="urn:microsoft.com/office/officeart/2005/8/layout/vList5"/>
    <dgm:cxn modelId="{8859C773-80BD-CA44-97EC-6D9C75C6B1D9}" type="presParOf" srcId="{6DFF7149-03A3-894F-A5CB-22FB156806AD}" destId="{1A62FEB3-9E25-1B4B-87BC-05167EED449D}" srcOrd="0" destOrd="0" presId="urn:microsoft.com/office/officeart/2005/8/layout/vList5"/>
    <dgm:cxn modelId="{1FA8D926-0E88-DB4F-908E-0AE453C103E2}" type="presParOf" srcId="{1A62FEB3-9E25-1B4B-87BC-05167EED449D}" destId="{8B426AA0-369C-2545-A951-2744D586063D}" srcOrd="0" destOrd="0" presId="urn:microsoft.com/office/officeart/2005/8/layout/vList5"/>
    <dgm:cxn modelId="{08662DE9-55D3-A44B-8813-D0A95B3348B3}" type="presParOf" srcId="{1A62FEB3-9E25-1B4B-87BC-05167EED449D}" destId="{8AB0B1F4-C0F5-DB4D-B64D-FEB2795BE719}" srcOrd="1" destOrd="0" presId="urn:microsoft.com/office/officeart/2005/8/layout/vList5"/>
    <dgm:cxn modelId="{852F86CA-09D4-3D44-BA60-8DC79C8A50E5}" type="presParOf" srcId="{6DFF7149-03A3-894F-A5CB-22FB156806AD}" destId="{B5E7A004-BE93-284F-A3C1-FCCB86108C5D}" srcOrd="1" destOrd="0" presId="urn:microsoft.com/office/officeart/2005/8/layout/vList5"/>
    <dgm:cxn modelId="{8DE7AA5E-25D0-0D4B-9FCE-75303A953900}" type="presParOf" srcId="{6DFF7149-03A3-894F-A5CB-22FB156806AD}" destId="{7AA24FF8-DB4C-544C-BB40-B2BA46DB6C14}" srcOrd="2" destOrd="0" presId="urn:microsoft.com/office/officeart/2005/8/layout/vList5"/>
    <dgm:cxn modelId="{C8FE19AC-2DB6-4C48-A6C8-5E38497ADCD6}" type="presParOf" srcId="{7AA24FF8-DB4C-544C-BB40-B2BA46DB6C14}" destId="{7B828F41-8227-FA4D-8386-85AAA86D2490}" srcOrd="0" destOrd="0" presId="urn:microsoft.com/office/officeart/2005/8/layout/vList5"/>
    <dgm:cxn modelId="{BD714F19-31BE-7B4D-A3B5-EC11586F9EAC}" type="presParOf" srcId="{7AA24FF8-DB4C-544C-BB40-B2BA46DB6C14}" destId="{E4CB17FD-B2BC-DF41-B0C5-6B7B2F0400E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EA7988-AEDF-FC41-AF52-820D75D853C0}">
      <dsp:nvSpPr>
        <dsp:cNvPr id="0" name=""/>
        <dsp:cNvSpPr/>
      </dsp:nvSpPr>
      <dsp:spPr>
        <a:xfrm>
          <a:off x="0" y="22995"/>
          <a:ext cx="6983896" cy="996056"/>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baseline="0" dirty="0"/>
            <a:t>Ramadan is the Month of Qur’an. </a:t>
          </a:r>
          <a:endParaRPr lang="en-US" sz="1800" kern="1200" dirty="0"/>
        </a:p>
      </dsp:txBody>
      <dsp:txXfrm>
        <a:off x="48623" y="71618"/>
        <a:ext cx="6886650" cy="898810"/>
      </dsp:txXfrm>
    </dsp:sp>
    <dsp:sp modelId="{FFFAD43A-146F-E840-9033-6638A1348370}">
      <dsp:nvSpPr>
        <dsp:cNvPr id="0" name=""/>
        <dsp:cNvSpPr/>
      </dsp:nvSpPr>
      <dsp:spPr>
        <a:xfrm>
          <a:off x="0" y="1070891"/>
          <a:ext cx="6983896" cy="996056"/>
        </a:xfrm>
        <a:prstGeom prst="roundRect">
          <a:avLst/>
        </a:prstGeom>
        <a:gradFill rotWithShape="0">
          <a:gsLst>
            <a:gs pos="0">
              <a:schemeClr val="accent2">
                <a:hueOff val="-167603"/>
                <a:satOff val="-1790"/>
                <a:lumOff val="-628"/>
                <a:alphaOff val="0"/>
                <a:lumMod val="110000"/>
                <a:satMod val="105000"/>
                <a:tint val="67000"/>
              </a:schemeClr>
            </a:gs>
            <a:gs pos="50000">
              <a:schemeClr val="accent2">
                <a:hueOff val="-167603"/>
                <a:satOff val="-1790"/>
                <a:lumOff val="-628"/>
                <a:alphaOff val="0"/>
                <a:lumMod val="105000"/>
                <a:satMod val="103000"/>
                <a:tint val="73000"/>
              </a:schemeClr>
            </a:gs>
            <a:gs pos="100000">
              <a:schemeClr val="accent2">
                <a:hueOff val="-167603"/>
                <a:satOff val="-1790"/>
                <a:lumOff val="-62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baseline="0" dirty="0"/>
            <a:t>Prophet </a:t>
          </a:r>
          <a:r>
            <a:rPr lang="en-US" sz="1800" kern="1200" baseline="0" dirty="0">
              <a:latin typeface="KFGQPC Arabic Symbols 01" panose="02000000000000000000" pitchFamily="2" charset="2"/>
            </a:rPr>
            <a:t>g </a:t>
          </a:r>
          <a:r>
            <a:rPr lang="en-US" sz="1800" kern="1200" baseline="0" dirty="0"/>
            <a:t>recited to Jibril </a:t>
          </a:r>
          <a:r>
            <a:rPr lang="en-US" sz="1800" kern="1200" baseline="0" dirty="0">
              <a:latin typeface="KFGQPC Arabic Symbols 01" panose="02000000000000000000" pitchFamily="2" charset="2"/>
            </a:rPr>
            <a:t>n </a:t>
          </a:r>
          <a:r>
            <a:rPr lang="en-US" sz="1800" kern="1200" baseline="0" dirty="0"/>
            <a:t>every Ramadan. Twice in final year.</a:t>
          </a:r>
          <a:endParaRPr lang="en-US" sz="1800" kern="1200" dirty="0"/>
        </a:p>
      </dsp:txBody>
      <dsp:txXfrm>
        <a:off x="48623" y="1119514"/>
        <a:ext cx="6886650" cy="898810"/>
      </dsp:txXfrm>
    </dsp:sp>
    <dsp:sp modelId="{5E72983A-2B54-0F4E-B629-70D108B2C4FC}">
      <dsp:nvSpPr>
        <dsp:cNvPr id="0" name=""/>
        <dsp:cNvSpPr/>
      </dsp:nvSpPr>
      <dsp:spPr>
        <a:xfrm>
          <a:off x="0" y="2118788"/>
          <a:ext cx="6983896" cy="996056"/>
        </a:xfrm>
        <a:prstGeom prst="roundRect">
          <a:avLst/>
        </a:prstGeom>
        <a:gradFill rotWithShape="0">
          <a:gsLst>
            <a:gs pos="0">
              <a:schemeClr val="accent2">
                <a:hueOff val="-335205"/>
                <a:satOff val="-3580"/>
                <a:lumOff val="-1255"/>
                <a:alphaOff val="0"/>
                <a:lumMod val="110000"/>
                <a:satMod val="105000"/>
                <a:tint val="67000"/>
              </a:schemeClr>
            </a:gs>
            <a:gs pos="50000">
              <a:schemeClr val="accent2">
                <a:hueOff val="-335205"/>
                <a:satOff val="-3580"/>
                <a:lumOff val="-1255"/>
                <a:alphaOff val="0"/>
                <a:lumMod val="105000"/>
                <a:satMod val="103000"/>
                <a:tint val="73000"/>
              </a:schemeClr>
            </a:gs>
            <a:gs pos="100000">
              <a:schemeClr val="accent2">
                <a:hueOff val="-335205"/>
                <a:satOff val="-3580"/>
                <a:lumOff val="-125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baseline="0" dirty="0"/>
            <a:t>Continuous practice of Ummah during Tarawih – </a:t>
          </a:r>
          <a:r>
            <a:rPr lang="en-US" sz="1800" b="1" kern="1200" baseline="0" dirty="0"/>
            <a:t>to connect people to the Qur’an during Ramadan.</a:t>
          </a:r>
          <a:endParaRPr lang="en-US" sz="1800" kern="1200" dirty="0"/>
        </a:p>
      </dsp:txBody>
      <dsp:txXfrm>
        <a:off x="48623" y="2167411"/>
        <a:ext cx="6886650" cy="898810"/>
      </dsp:txXfrm>
    </dsp:sp>
    <dsp:sp modelId="{AC7EE7A2-109A-A247-A850-9160018B9DC0}">
      <dsp:nvSpPr>
        <dsp:cNvPr id="0" name=""/>
        <dsp:cNvSpPr/>
      </dsp:nvSpPr>
      <dsp:spPr>
        <a:xfrm>
          <a:off x="0" y="3166685"/>
          <a:ext cx="6983896" cy="996056"/>
        </a:xfrm>
        <a:prstGeom prst="roundRect">
          <a:avLst/>
        </a:prstGeom>
        <a:gradFill rotWithShape="0">
          <a:gsLst>
            <a:gs pos="0">
              <a:schemeClr val="accent2">
                <a:hueOff val="-502808"/>
                <a:satOff val="-5370"/>
                <a:lumOff val="-1883"/>
                <a:alphaOff val="0"/>
                <a:lumMod val="110000"/>
                <a:satMod val="105000"/>
                <a:tint val="67000"/>
              </a:schemeClr>
            </a:gs>
            <a:gs pos="50000">
              <a:schemeClr val="accent2">
                <a:hueOff val="-502808"/>
                <a:satOff val="-5370"/>
                <a:lumOff val="-1883"/>
                <a:alphaOff val="0"/>
                <a:lumMod val="105000"/>
                <a:satMod val="103000"/>
                <a:tint val="73000"/>
              </a:schemeClr>
            </a:gs>
            <a:gs pos="100000">
              <a:schemeClr val="accent2">
                <a:hueOff val="-502808"/>
                <a:satOff val="-5370"/>
                <a:lumOff val="-188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baseline="0" dirty="0"/>
            <a:t>Not a soulless ritual or parrot-fashion. Our recitation should be a means of </a:t>
          </a:r>
          <a:r>
            <a:rPr lang="en-US" sz="1800" b="1" kern="1200" baseline="0" dirty="0">
              <a:solidFill>
                <a:schemeClr val="bg1"/>
              </a:solidFill>
            </a:rPr>
            <a:t>connecting people to Allah</a:t>
          </a:r>
          <a:r>
            <a:rPr lang="en-US" sz="1800" kern="1200" baseline="0" dirty="0">
              <a:solidFill>
                <a:schemeClr val="bg1"/>
              </a:solidFill>
            </a:rPr>
            <a:t> </a:t>
          </a:r>
          <a:r>
            <a:rPr lang="en-US" sz="1800" kern="1200" baseline="0" dirty="0"/>
            <a:t>by facilitating </a:t>
          </a:r>
          <a:r>
            <a:rPr lang="en-US" sz="1800" b="1" kern="1200" baseline="0" dirty="0"/>
            <a:t>reflection</a:t>
          </a:r>
          <a:r>
            <a:rPr lang="en-US" sz="1800" kern="1200" baseline="0" dirty="0"/>
            <a:t> and </a:t>
          </a:r>
          <a:r>
            <a:rPr lang="en-US" sz="1800" b="1" kern="1200" baseline="0" dirty="0"/>
            <a:t>contemplation</a:t>
          </a:r>
          <a:r>
            <a:rPr lang="en-US" sz="1800" kern="1200" baseline="0" dirty="0"/>
            <a:t> (</a:t>
          </a:r>
          <a:r>
            <a:rPr lang="en-US" sz="1800" kern="1200" baseline="0" dirty="0" err="1"/>
            <a:t>tadabbur</a:t>
          </a:r>
          <a:r>
            <a:rPr lang="en-US" sz="1800" kern="1200" baseline="0" dirty="0"/>
            <a:t>).</a:t>
          </a:r>
          <a:endParaRPr lang="en-US" sz="1800" kern="1200" dirty="0"/>
        </a:p>
      </dsp:txBody>
      <dsp:txXfrm>
        <a:off x="48623" y="3215308"/>
        <a:ext cx="6886650" cy="898810"/>
      </dsp:txXfrm>
    </dsp:sp>
    <dsp:sp modelId="{5B0CCEC6-AD96-D847-BC2F-DA9B7E70DB9A}">
      <dsp:nvSpPr>
        <dsp:cNvPr id="0" name=""/>
        <dsp:cNvSpPr/>
      </dsp:nvSpPr>
      <dsp:spPr>
        <a:xfrm>
          <a:off x="0" y="4214582"/>
          <a:ext cx="6983896" cy="996056"/>
        </a:xfrm>
        <a:prstGeom prst="roundRect">
          <a:avLst/>
        </a:prstGeom>
        <a:gradFill rotWithShape="0">
          <a:gsLst>
            <a:gs pos="0">
              <a:schemeClr val="accent2">
                <a:hueOff val="-670411"/>
                <a:satOff val="-7160"/>
                <a:lumOff val="-2510"/>
                <a:alphaOff val="0"/>
                <a:lumMod val="110000"/>
                <a:satMod val="105000"/>
                <a:tint val="67000"/>
              </a:schemeClr>
            </a:gs>
            <a:gs pos="50000">
              <a:schemeClr val="accent2">
                <a:hueOff val="-670411"/>
                <a:satOff val="-7160"/>
                <a:lumOff val="-2510"/>
                <a:alphaOff val="0"/>
                <a:lumMod val="105000"/>
                <a:satMod val="103000"/>
                <a:tint val="73000"/>
              </a:schemeClr>
            </a:gs>
            <a:gs pos="100000">
              <a:schemeClr val="accent2">
                <a:hueOff val="-670411"/>
                <a:satOff val="-7160"/>
                <a:lumOff val="-251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baseline="0" dirty="0"/>
            <a:t>What about those who don’t understand Arabic? When recited “</a:t>
          </a:r>
          <a:r>
            <a:rPr lang="en-US" sz="1800" kern="1200" baseline="0" dirty="0" err="1"/>
            <a:t>haqqa</a:t>
          </a:r>
          <a:r>
            <a:rPr lang="en-US" sz="1800" kern="1200" baseline="0" dirty="0"/>
            <a:t> </a:t>
          </a:r>
          <a:r>
            <a:rPr lang="en-US" sz="1800" kern="1200" baseline="0" dirty="0" err="1"/>
            <a:t>tilawatih</a:t>
          </a:r>
          <a:r>
            <a:rPr lang="en-US" sz="1800" kern="1200" baseline="0" dirty="0"/>
            <a:t>” it still has a powerful effect. Intrinsically has the power to touch hearts and transform.</a:t>
          </a:r>
          <a:endParaRPr lang="en-US" sz="1800" kern="1200" dirty="0"/>
        </a:p>
      </dsp:txBody>
      <dsp:txXfrm>
        <a:off x="48623" y="4263205"/>
        <a:ext cx="6886650" cy="898810"/>
      </dsp:txXfrm>
    </dsp:sp>
    <dsp:sp modelId="{CB143AD0-7B81-824B-9A1F-D2B83A4039BE}">
      <dsp:nvSpPr>
        <dsp:cNvPr id="0" name=""/>
        <dsp:cNvSpPr/>
      </dsp:nvSpPr>
      <dsp:spPr>
        <a:xfrm>
          <a:off x="0" y="5262479"/>
          <a:ext cx="6983896" cy="996056"/>
        </a:xfrm>
        <a:prstGeom prst="roundRect">
          <a:avLst/>
        </a:prstGeom>
        <a:gradFill rotWithShape="0">
          <a:gsLst>
            <a:gs pos="0">
              <a:schemeClr val="accent2">
                <a:hueOff val="-838013"/>
                <a:satOff val="-8950"/>
                <a:lumOff val="-3138"/>
                <a:alphaOff val="0"/>
                <a:lumMod val="110000"/>
                <a:satMod val="105000"/>
                <a:tint val="67000"/>
              </a:schemeClr>
            </a:gs>
            <a:gs pos="50000">
              <a:schemeClr val="accent2">
                <a:hueOff val="-838013"/>
                <a:satOff val="-8950"/>
                <a:lumOff val="-3138"/>
                <a:alphaOff val="0"/>
                <a:lumMod val="105000"/>
                <a:satMod val="103000"/>
                <a:tint val="73000"/>
              </a:schemeClr>
            </a:gs>
            <a:gs pos="100000">
              <a:schemeClr val="accent2">
                <a:hueOff val="-838013"/>
                <a:satOff val="-8950"/>
                <a:lumOff val="-313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baseline="0" dirty="0"/>
            <a:t>Try to </a:t>
          </a:r>
          <a:r>
            <a:rPr lang="en-US" sz="1800" kern="1200" baseline="0" dirty="0" err="1"/>
            <a:t>summarise</a:t>
          </a:r>
          <a:r>
            <a:rPr lang="en-US" sz="1800" kern="1200" baseline="0" dirty="0"/>
            <a:t> the recited portion to the congregation in English (Either after </a:t>
          </a:r>
          <a:r>
            <a:rPr lang="en-US" sz="1800" kern="1200" baseline="0" dirty="0" err="1"/>
            <a:t>fard</a:t>
          </a:r>
          <a:r>
            <a:rPr lang="en-US" sz="1800" kern="1200" baseline="0" dirty="0"/>
            <a:t>, 8 </a:t>
          </a:r>
          <a:r>
            <a:rPr lang="en-US" sz="1800" kern="1200" baseline="0" dirty="0" err="1"/>
            <a:t>rakaʿahs</a:t>
          </a:r>
          <a:r>
            <a:rPr lang="en-US" sz="1800" kern="1200" baseline="0" dirty="0"/>
            <a:t>, end, b</a:t>
          </a:r>
          <a:r>
            <a:rPr lang="en-GB" sz="1800" kern="1200" baseline="0" dirty="0"/>
            <a:t>e</a:t>
          </a:r>
          <a:r>
            <a:rPr lang="en-US" sz="1800" kern="1200" baseline="0" dirty="0"/>
            <a:t>fore maghrib)</a:t>
          </a:r>
          <a:endParaRPr lang="en-US" sz="1800" kern="1200" dirty="0"/>
        </a:p>
      </dsp:txBody>
      <dsp:txXfrm>
        <a:off x="48623" y="5311102"/>
        <a:ext cx="6886650" cy="8988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D44ED0-F3D5-D041-B6D9-5B93404CBF25}">
      <dsp:nvSpPr>
        <dsp:cNvPr id="0" name=""/>
        <dsp:cNvSpPr/>
      </dsp:nvSpPr>
      <dsp:spPr>
        <a:xfrm>
          <a:off x="9429" y="666562"/>
          <a:ext cx="5636561" cy="2254624"/>
        </a:xfrm>
        <a:prstGeom prst="chevron">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0033" tIns="86678" rIns="86678" bIns="86678" numCol="1" spcCol="1270" anchor="ctr" anchorCtr="0">
          <a:noAutofit/>
        </a:bodyPr>
        <a:lstStyle/>
        <a:p>
          <a:pPr marL="0" lvl="0" indent="0" algn="ctr" defTabSz="2889250">
            <a:lnSpc>
              <a:spcPct val="90000"/>
            </a:lnSpc>
            <a:spcBef>
              <a:spcPct val="0"/>
            </a:spcBef>
            <a:spcAft>
              <a:spcPct val="35000"/>
            </a:spcAft>
            <a:buNone/>
          </a:pPr>
          <a:r>
            <a:rPr lang="en-US" sz="6500" b="1" kern="1200" baseline="0" dirty="0"/>
            <a:t>Correct</a:t>
          </a:r>
          <a:r>
            <a:rPr lang="en-US" sz="6500" kern="1200" baseline="0" dirty="0"/>
            <a:t> </a:t>
          </a:r>
          <a:r>
            <a:rPr lang="en-US" sz="6500" kern="1200" baseline="0" dirty="0" err="1"/>
            <a:t>Tilawah</a:t>
          </a:r>
          <a:endParaRPr lang="en-US" sz="6500" kern="1200" dirty="0"/>
        </a:p>
      </dsp:txBody>
      <dsp:txXfrm>
        <a:off x="1136741" y="666562"/>
        <a:ext cx="3381937" cy="2254624"/>
      </dsp:txXfrm>
    </dsp:sp>
    <dsp:sp modelId="{A91C3FA4-3DE7-4741-9B14-63CABEF99942}">
      <dsp:nvSpPr>
        <dsp:cNvPr id="0" name=""/>
        <dsp:cNvSpPr/>
      </dsp:nvSpPr>
      <dsp:spPr>
        <a:xfrm>
          <a:off x="5082334" y="666562"/>
          <a:ext cx="5636561" cy="2254624"/>
        </a:xfrm>
        <a:prstGeom prst="chevron">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0033" tIns="86678" rIns="86678" bIns="86678" numCol="1" spcCol="1270" anchor="ctr" anchorCtr="0">
          <a:noAutofit/>
        </a:bodyPr>
        <a:lstStyle/>
        <a:p>
          <a:pPr marL="0" lvl="0" indent="0" algn="ctr" defTabSz="2889250">
            <a:lnSpc>
              <a:spcPct val="90000"/>
            </a:lnSpc>
            <a:spcBef>
              <a:spcPct val="0"/>
            </a:spcBef>
            <a:spcAft>
              <a:spcPct val="35000"/>
            </a:spcAft>
            <a:buNone/>
          </a:pPr>
          <a:r>
            <a:rPr lang="en-US" sz="6500" b="1" kern="1200" baseline="0" dirty="0"/>
            <a:t>Elite</a:t>
          </a:r>
          <a:r>
            <a:rPr lang="en-US" sz="6500" kern="1200" baseline="0" dirty="0"/>
            <a:t> </a:t>
          </a:r>
          <a:r>
            <a:rPr lang="en-US" sz="6500" kern="1200" baseline="0" dirty="0" err="1"/>
            <a:t>Tilawah</a:t>
          </a:r>
          <a:endParaRPr lang="en-US" sz="6500" kern="1200" dirty="0"/>
        </a:p>
      </dsp:txBody>
      <dsp:txXfrm>
        <a:off x="6209646" y="666562"/>
        <a:ext cx="3381937" cy="22546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C3F5C4-2E94-F549-B49D-6DA2BD829343}">
      <dsp:nvSpPr>
        <dsp:cNvPr id="0" name=""/>
        <dsp:cNvSpPr/>
      </dsp:nvSpPr>
      <dsp:spPr>
        <a:xfrm>
          <a:off x="5209366" y="1771300"/>
          <a:ext cx="3405509" cy="810356"/>
        </a:xfrm>
        <a:custGeom>
          <a:avLst/>
          <a:gdLst/>
          <a:ahLst/>
          <a:cxnLst/>
          <a:rect l="0" t="0" r="0" b="0"/>
          <a:pathLst>
            <a:path>
              <a:moveTo>
                <a:pt x="0" y="0"/>
              </a:moveTo>
              <a:lnTo>
                <a:pt x="0" y="552234"/>
              </a:lnTo>
              <a:lnTo>
                <a:pt x="3405509" y="552234"/>
              </a:lnTo>
              <a:lnTo>
                <a:pt x="3405509" y="81035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43BA06A-904B-FF4F-B389-A8F6CAB37A94}">
      <dsp:nvSpPr>
        <dsp:cNvPr id="0" name=""/>
        <dsp:cNvSpPr/>
      </dsp:nvSpPr>
      <dsp:spPr>
        <a:xfrm>
          <a:off x="5163646" y="1771300"/>
          <a:ext cx="91440" cy="810356"/>
        </a:xfrm>
        <a:custGeom>
          <a:avLst/>
          <a:gdLst/>
          <a:ahLst/>
          <a:cxnLst/>
          <a:rect l="0" t="0" r="0" b="0"/>
          <a:pathLst>
            <a:path>
              <a:moveTo>
                <a:pt x="45720" y="0"/>
              </a:moveTo>
              <a:lnTo>
                <a:pt x="45720" y="81035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B5BF880-1D97-BD4C-9CC1-B84E40473FF2}">
      <dsp:nvSpPr>
        <dsp:cNvPr id="0" name=""/>
        <dsp:cNvSpPr/>
      </dsp:nvSpPr>
      <dsp:spPr>
        <a:xfrm>
          <a:off x="1803856" y="1771300"/>
          <a:ext cx="3405509" cy="810356"/>
        </a:xfrm>
        <a:custGeom>
          <a:avLst/>
          <a:gdLst/>
          <a:ahLst/>
          <a:cxnLst/>
          <a:rect l="0" t="0" r="0" b="0"/>
          <a:pathLst>
            <a:path>
              <a:moveTo>
                <a:pt x="3405509" y="0"/>
              </a:moveTo>
              <a:lnTo>
                <a:pt x="3405509" y="552234"/>
              </a:lnTo>
              <a:lnTo>
                <a:pt x="0" y="552234"/>
              </a:lnTo>
              <a:lnTo>
                <a:pt x="0" y="81035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BDAEEC3-CD4E-EF4F-9765-D5A6622344DD}">
      <dsp:nvSpPr>
        <dsp:cNvPr id="0" name=""/>
        <dsp:cNvSpPr/>
      </dsp:nvSpPr>
      <dsp:spPr>
        <a:xfrm>
          <a:off x="3816203" y="1982"/>
          <a:ext cx="2786326" cy="1769317"/>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067479A0-4D73-F849-A284-793D26C12C9E}">
      <dsp:nvSpPr>
        <dsp:cNvPr id="0" name=""/>
        <dsp:cNvSpPr/>
      </dsp:nvSpPr>
      <dsp:spPr>
        <a:xfrm>
          <a:off x="4125795" y="296095"/>
          <a:ext cx="2786326" cy="1769317"/>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t>To recite</a:t>
          </a:r>
          <a:r>
            <a:rPr lang="ar-SA" sz="2200" kern="1200" baseline="0" dirty="0"/>
            <a:t> </a:t>
          </a:r>
          <a:r>
            <a:rPr lang="en-US" sz="2200" kern="1200" baseline="0" dirty="0"/>
            <a:t>in the way the Prophet did with </a:t>
          </a:r>
          <a:r>
            <a:rPr lang="en-US" sz="2200" b="1" kern="1200" baseline="0" dirty="0" err="1"/>
            <a:t>Tartil</a:t>
          </a:r>
          <a:endParaRPr lang="en-US" sz="2200" b="1" kern="1200" baseline="0" dirty="0"/>
        </a:p>
        <a:p>
          <a:pPr marL="0" lvl="0" indent="0" algn="ctr" defTabSz="977900">
            <a:lnSpc>
              <a:spcPct val="90000"/>
            </a:lnSpc>
            <a:spcBef>
              <a:spcPct val="0"/>
            </a:spcBef>
            <a:spcAft>
              <a:spcPct val="35000"/>
            </a:spcAft>
            <a:buNone/>
          </a:pPr>
          <a:r>
            <a:rPr lang="ar-SA" sz="2200" kern="1200" baseline="0" dirty="0"/>
            <a:t>ورتل القرآن ترتيلا</a:t>
          </a:r>
          <a:endParaRPr lang="en-US" sz="2200" kern="1200" dirty="0"/>
        </a:p>
      </dsp:txBody>
      <dsp:txXfrm>
        <a:off x="4177617" y="347917"/>
        <a:ext cx="2682682" cy="1665673"/>
      </dsp:txXfrm>
    </dsp:sp>
    <dsp:sp modelId="{81042053-34F8-8E46-B2BB-58E38447C4F4}">
      <dsp:nvSpPr>
        <dsp:cNvPr id="0" name=""/>
        <dsp:cNvSpPr/>
      </dsp:nvSpPr>
      <dsp:spPr>
        <a:xfrm>
          <a:off x="410693" y="2581656"/>
          <a:ext cx="2786326" cy="1769317"/>
        </a:xfrm>
        <a:prstGeom prst="roundRect">
          <a:avLst>
            <a:gd name="adj" fmla="val 100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E62D3FCD-8DD6-3A4B-8BF3-21D8C571B08D}">
      <dsp:nvSpPr>
        <dsp:cNvPr id="0" name=""/>
        <dsp:cNvSpPr/>
      </dsp:nvSpPr>
      <dsp:spPr>
        <a:xfrm>
          <a:off x="720285" y="2875768"/>
          <a:ext cx="2786326" cy="1769317"/>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t>Enunciate clearly (Ibn </a:t>
          </a:r>
          <a:r>
            <a:rPr lang="en-US" sz="2200" kern="1200" baseline="0" dirty="0" err="1"/>
            <a:t>ʿAbbas</a:t>
          </a:r>
          <a:r>
            <a:rPr lang="en-US" sz="2200" kern="1200" baseline="0" dirty="0"/>
            <a:t>)</a:t>
          </a:r>
          <a:endParaRPr lang="en-US" sz="2200" kern="1200" dirty="0"/>
        </a:p>
      </dsp:txBody>
      <dsp:txXfrm>
        <a:off x="772107" y="2927590"/>
        <a:ext cx="2682682" cy="1665673"/>
      </dsp:txXfrm>
    </dsp:sp>
    <dsp:sp modelId="{6B5A91D0-BFA3-BB4C-BCAB-1356CF7B1BE0}">
      <dsp:nvSpPr>
        <dsp:cNvPr id="0" name=""/>
        <dsp:cNvSpPr/>
      </dsp:nvSpPr>
      <dsp:spPr>
        <a:xfrm>
          <a:off x="3816203" y="2581656"/>
          <a:ext cx="2786326" cy="1769317"/>
        </a:xfrm>
        <a:prstGeom prst="roundRect">
          <a:avLst>
            <a:gd name="adj" fmla="val 100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E8AD0B60-96B2-8F4C-A343-0FD167CC21BA}">
      <dsp:nvSpPr>
        <dsp:cNvPr id="0" name=""/>
        <dsp:cNvSpPr/>
      </dsp:nvSpPr>
      <dsp:spPr>
        <a:xfrm>
          <a:off x="4125795" y="2875768"/>
          <a:ext cx="2786326" cy="1769317"/>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t>Pronounce clearly and distinguish all letters from each other - (</a:t>
          </a:r>
          <a:r>
            <a:rPr lang="en-US" sz="2200" kern="1200" baseline="0" dirty="0" err="1"/>
            <a:t>Dahhak</a:t>
          </a:r>
          <a:r>
            <a:rPr lang="en-US" sz="2200" kern="1200" baseline="0" dirty="0"/>
            <a:t>)</a:t>
          </a:r>
          <a:endParaRPr lang="en-US" sz="2200" kern="1200" dirty="0"/>
        </a:p>
      </dsp:txBody>
      <dsp:txXfrm>
        <a:off x="4177617" y="2927590"/>
        <a:ext cx="2682682" cy="1665673"/>
      </dsp:txXfrm>
    </dsp:sp>
    <dsp:sp modelId="{3FD3E7B0-E29E-8040-8830-4AD71003CC0F}">
      <dsp:nvSpPr>
        <dsp:cNvPr id="0" name=""/>
        <dsp:cNvSpPr/>
      </dsp:nvSpPr>
      <dsp:spPr>
        <a:xfrm>
          <a:off x="7221713" y="2581656"/>
          <a:ext cx="2786326" cy="1769317"/>
        </a:xfrm>
        <a:prstGeom prst="roundRect">
          <a:avLst>
            <a:gd name="adj" fmla="val 100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2E3A225-7943-E84C-BF73-64099B96230C}">
      <dsp:nvSpPr>
        <dsp:cNvPr id="0" name=""/>
        <dsp:cNvSpPr/>
      </dsp:nvSpPr>
      <dsp:spPr>
        <a:xfrm>
          <a:off x="7531305" y="2875768"/>
          <a:ext cx="2786326" cy="1769317"/>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t>Correctly pronounce letters and knowing where to pause - (</a:t>
          </a:r>
          <a:r>
            <a:rPr lang="en-US" sz="2200" kern="1200" baseline="0" dirty="0" err="1"/>
            <a:t>ʿAli</a:t>
          </a:r>
          <a:r>
            <a:rPr lang="en-US" sz="2200" kern="1200" baseline="0" dirty="0"/>
            <a:t>)</a:t>
          </a:r>
          <a:endParaRPr lang="en-US" sz="2200" kern="1200" dirty="0"/>
        </a:p>
      </dsp:txBody>
      <dsp:txXfrm>
        <a:off x="7583127" y="2927590"/>
        <a:ext cx="2682682" cy="16656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352773-0953-5342-8F35-EC8CAA62D1E6}">
      <dsp:nvSpPr>
        <dsp:cNvPr id="0" name=""/>
        <dsp:cNvSpPr/>
      </dsp:nvSpPr>
      <dsp:spPr>
        <a:xfrm rot="5400000">
          <a:off x="-285493" y="2044543"/>
          <a:ext cx="1269295" cy="153494"/>
        </a:xfrm>
        <a:prstGeom prst="rect">
          <a:avLst/>
        </a:prstGeom>
        <a:solidFill>
          <a:schemeClr val="accent2">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685FA459-96D4-C94C-A265-F71AC117EC8C}">
      <dsp:nvSpPr>
        <dsp:cNvPr id="0" name=""/>
        <dsp:cNvSpPr/>
      </dsp:nvSpPr>
      <dsp:spPr>
        <a:xfrm>
          <a:off x="3142" y="1229520"/>
          <a:ext cx="1705495" cy="102329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t>Avoiding Lahn Jali (Major Errors)</a:t>
          </a:r>
          <a:endParaRPr lang="en-US" sz="1100" kern="1200"/>
        </a:p>
      </dsp:txBody>
      <dsp:txXfrm>
        <a:off x="33113" y="1259491"/>
        <a:ext cx="1645553" cy="963355"/>
      </dsp:txXfrm>
    </dsp:sp>
    <dsp:sp modelId="{A89A2E72-3B03-A449-A33F-F129FC232951}">
      <dsp:nvSpPr>
        <dsp:cNvPr id="0" name=""/>
        <dsp:cNvSpPr/>
      </dsp:nvSpPr>
      <dsp:spPr>
        <a:xfrm rot="5400000">
          <a:off x="-285493" y="3323665"/>
          <a:ext cx="1269295" cy="153494"/>
        </a:xfrm>
        <a:prstGeom prst="rect">
          <a:avLst/>
        </a:prstGeom>
        <a:solidFill>
          <a:schemeClr val="accent3">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621F3D53-943E-E64A-BBFA-8375592A61D7}">
      <dsp:nvSpPr>
        <dsp:cNvPr id="0" name=""/>
        <dsp:cNvSpPr/>
      </dsp:nvSpPr>
      <dsp:spPr>
        <a:xfrm>
          <a:off x="3142" y="2508642"/>
          <a:ext cx="1705495" cy="1023297"/>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t>Try to avoid Lahn Khafi (Lesser Errors)</a:t>
          </a:r>
          <a:endParaRPr lang="en-US" sz="1100" kern="1200"/>
        </a:p>
      </dsp:txBody>
      <dsp:txXfrm>
        <a:off x="33113" y="2538613"/>
        <a:ext cx="1645553" cy="963355"/>
      </dsp:txXfrm>
    </dsp:sp>
    <dsp:sp modelId="{015F8BE4-F7A8-C843-A88F-CE5AFC1CA3F3}">
      <dsp:nvSpPr>
        <dsp:cNvPr id="0" name=""/>
        <dsp:cNvSpPr/>
      </dsp:nvSpPr>
      <dsp:spPr>
        <a:xfrm>
          <a:off x="354067" y="3963226"/>
          <a:ext cx="2258483" cy="153494"/>
        </a:xfrm>
        <a:prstGeom prst="rect">
          <a:avLst/>
        </a:prstGeom>
        <a:solidFill>
          <a:schemeClr val="accent4">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DDF74C58-3964-1F4A-999F-492BC7BC6C93}">
      <dsp:nvSpPr>
        <dsp:cNvPr id="0" name=""/>
        <dsp:cNvSpPr/>
      </dsp:nvSpPr>
      <dsp:spPr>
        <a:xfrm>
          <a:off x="3142" y="3787764"/>
          <a:ext cx="1705495" cy="1023297"/>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t>Every letter clear and distinguished, exiting from its correct makhraj with unique qualities</a:t>
          </a:r>
          <a:endParaRPr lang="en-US" sz="1100" kern="1200"/>
        </a:p>
      </dsp:txBody>
      <dsp:txXfrm>
        <a:off x="33113" y="3817735"/>
        <a:ext cx="1645553" cy="963355"/>
      </dsp:txXfrm>
    </dsp:sp>
    <dsp:sp modelId="{C6C52E58-E2AF-524E-98EB-B7E89CA174D1}">
      <dsp:nvSpPr>
        <dsp:cNvPr id="0" name=""/>
        <dsp:cNvSpPr/>
      </dsp:nvSpPr>
      <dsp:spPr>
        <a:xfrm rot="16200000">
          <a:off x="1982816" y="3323665"/>
          <a:ext cx="1269295" cy="153494"/>
        </a:xfrm>
        <a:prstGeom prst="rect">
          <a:avLst/>
        </a:prstGeom>
        <a:solidFill>
          <a:schemeClr val="accent5">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5DF41932-ABE0-404A-BFC1-016997C1D44B}">
      <dsp:nvSpPr>
        <dsp:cNvPr id="0" name=""/>
        <dsp:cNvSpPr/>
      </dsp:nvSpPr>
      <dsp:spPr>
        <a:xfrm>
          <a:off x="2271452" y="3787764"/>
          <a:ext cx="1705495" cy="1023297"/>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t>Applying Temporary Qualities/Muhassanat</a:t>
          </a:r>
          <a:endParaRPr lang="en-US" sz="1100" kern="1200"/>
        </a:p>
      </dsp:txBody>
      <dsp:txXfrm>
        <a:off x="2301423" y="3817735"/>
        <a:ext cx="1645553" cy="963355"/>
      </dsp:txXfrm>
    </dsp:sp>
    <dsp:sp modelId="{87B12D96-13BF-464B-B9EA-88F072FE9D71}">
      <dsp:nvSpPr>
        <dsp:cNvPr id="0" name=""/>
        <dsp:cNvSpPr/>
      </dsp:nvSpPr>
      <dsp:spPr>
        <a:xfrm rot="16200000">
          <a:off x="1982816" y="2044543"/>
          <a:ext cx="1269295" cy="153494"/>
        </a:xfrm>
        <a:prstGeom prst="rect">
          <a:avLst/>
        </a:prstGeom>
        <a:solidFill>
          <a:schemeClr val="accent6">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AFC7D344-9AA1-E347-A784-5B01E84E4159}">
      <dsp:nvSpPr>
        <dsp:cNvPr id="0" name=""/>
        <dsp:cNvSpPr/>
      </dsp:nvSpPr>
      <dsp:spPr>
        <a:xfrm>
          <a:off x="2271452" y="2508642"/>
          <a:ext cx="1705495" cy="1023297"/>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t>Completing Harakat – don’t eat them up!</a:t>
          </a:r>
          <a:endParaRPr lang="en-US" sz="1100" kern="1200"/>
        </a:p>
      </dsp:txBody>
      <dsp:txXfrm>
        <a:off x="2301423" y="2538613"/>
        <a:ext cx="1645553" cy="963355"/>
      </dsp:txXfrm>
    </dsp:sp>
    <dsp:sp modelId="{71A0E69C-AC80-6047-BE8F-FAF4A126D70F}">
      <dsp:nvSpPr>
        <dsp:cNvPr id="0" name=""/>
        <dsp:cNvSpPr/>
      </dsp:nvSpPr>
      <dsp:spPr>
        <a:xfrm>
          <a:off x="2622377" y="1404982"/>
          <a:ext cx="2258483" cy="153494"/>
        </a:xfrm>
        <a:prstGeom prst="rect">
          <a:avLst/>
        </a:prstGeom>
        <a:solidFill>
          <a:schemeClr val="accent2">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5A7C6525-A229-BC45-94E9-7AE56A28776E}">
      <dsp:nvSpPr>
        <dsp:cNvPr id="0" name=""/>
        <dsp:cNvSpPr/>
      </dsp:nvSpPr>
      <dsp:spPr>
        <a:xfrm>
          <a:off x="2271452" y="1229520"/>
          <a:ext cx="1705495" cy="102329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t>Consistency in pronounciation and durations</a:t>
          </a:r>
          <a:endParaRPr lang="en-US" sz="1100" kern="1200"/>
        </a:p>
      </dsp:txBody>
      <dsp:txXfrm>
        <a:off x="2301423" y="1259491"/>
        <a:ext cx="1645553" cy="963355"/>
      </dsp:txXfrm>
    </dsp:sp>
    <dsp:sp modelId="{46147F9B-3C94-8A4A-A5BD-14199E9BFCCD}">
      <dsp:nvSpPr>
        <dsp:cNvPr id="0" name=""/>
        <dsp:cNvSpPr/>
      </dsp:nvSpPr>
      <dsp:spPr>
        <a:xfrm rot="5400000">
          <a:off x="4251125" y="2044543"/>
          <a:ext cx="1269295" cy="153494"/>
        </a:xfrm>
        <a:prstGeom prst="rect">
          <a:avLst/>
        </a:prstGeom>
        <a:solidFill>
          <a:schemeClr val="accent3">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16C91CB9-F738-904C-9A7E-FDFBACA841D0}">
      <dsp:nvSpPr>
        <dsp:cNvPr id="0" name=""/>
        <dsp:cNvSpPr/>
      </dsp:nvSpPr>
      <dsp:spPr>
        <a:xfrm>
          <a:off x="4539761" y="1229520"/>
          <a:ext cx="1705495" cy="1023297"/>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t>Avoid takalluf (exaggeration)</a:t>
          </a:r>
          <a:endParaRPr lang="en-US" sz="1100" kern="1200"/>
        </a:p>
      </dsp:txBody>
      <dsp:txXfrm>
        <a:off x="4569732" y="1259491"/>
        <a:ext cx="1645553" cy="963355"/>
      </dsp:txXfrm>
    </dsp:sp>
    <dsp:sp modelId="{912B18C3-F276-2B4B-8FAB-C6C86B60E998}">
      <dsp:nvSpPr>
        <dsp:cNvPr id="0" name=""/>
        <dsp:cNvSpPr/>
      </dsp:nvSpPr>
      <dsp:spPr>
        <a:xfrm rot="5400000">
          <a:off x="4251125" y="3323665"/>
          <a:ext cx="1269295" cy="153494"/>
        </a:xfrm>
        <a:prstGeom prst="rect">
          <a:avLst/>
        </a:prstGeom>
        <a:solidFill>
          <a:schemeClr val="accent4">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79388B27-00F4-FD4A-BE11-F3402100FA98}">
      <dsp:nvSpPr>
        <dsp:cNvPr id="0" name=""/>
        <dsp:cNvSpPr/>
      </dsp:nvSpPr>
      <dsp:spPr>
        <a:xfrm>
          <a:off x="4539761" y="2508642"/>
          <a:ext cx="1705495" cy="1023297"/>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t>Hadr Pace</a:t>
          </a:r>
          <a:endParaRPr lang="en-US" sz="1100" kern="1200"/>
        </a:p>
      </dsp:txBody>
      <dsp:txXfrm>
        <a:off x="4569732" y="2538613"/>
        <a:ext cx="1645553" cy="963355"/>
      </dsp:txXfrm>
    </dsp:sp>
    <dsp:sp modelId="{A3285BA7-DBEB-244E-B861-D306F4EDF958}">
      <dsp:nvSpPr>
        <dsp:cNvPr id="0" name=""/>
        <dsp:cNvSpPr/>
      </dsp:nvSpPr>
      <dsp:spPr>
        <a:xfrm>
          <a:off x="4539761" y="3787764"/>
          <a:ext cx="1705495" cy="1023297"/>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t>Applying rules of the riwayah (Hafs via Shatibiyyah or Misbah etc)</a:t>
          </a:r>
          <a:endParaRPr lang="en-US" sz="1100" kern="1200"/>
        </a:p>
      </dsp:txBody>
      <dsp:txXfrm>
        <a:off x="4569732" y="3817735"/>
        <a:ext cx="1645553" cy="96335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5E5FB3-9D3D-3848-AF22-0F5D0BA82BF8}">
      <dsp:nvSpPr>
        <dsp:cNvPr id="0" name=""/>
        <dsp:cNvSpPr/>
      </dsp:nvSpPr>
      <dsp:spPr>
        <a:xfrm>
          <a:off x="838" y="0"/>
          <a:ext cx="3394509" cy="3587750"/>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335302" tIns="0" rIns="335302" bIns="330200" numCol="1" spcCol="1270" anchor="t" anchorCtr="0">
          <a:noAutofit/>
        </a:bodyPr>
        <a:lstStyle/>
        <a:p>
          <a:pPr marL="0" lvl="0" indent="0" algn="l" defTabSz="1066800">
            <a:lnSpc>
              <a:spcPct val="90000"/>
            </a:lnSpc>
            <a:spcBef>
              <a:spcPct val="0"/>
            </a:spcBef>
            <a:spcAft>
              <a:spcPct val="35000"/>
            </a:spcAft>
            <a:buNone/>
          </a:pPr>
          <a:r>
            <a:rPr lang="en-US" sz="2400" b="1" kern="1200" dirty="0"/>
            <a:t>Tone</a:t>
          </a:r>
        </a:p>
        <a:p>
          <a:pPr marL="0" lvl="0" indent="0" algn="l" defTabSz="1066800">
            <a:lnSpc>
              <a:spcPct val="90000"/>
            </a:lnSpc>
            <a:spcBef>
              <a:spcPct val="0"/>
            </a:spcBef>
            <a:spcAft>
              <a:spcPct val="35000"/>
            </a:spcAft>
            <a:buNone/>
          </a:pPr>
          <a:r>
            <a:rPr lang="en-US" sz="2400" b="0" kern="1200" dirty="0"/>
            <a:t>tailored to suit the meanings</a:t>
          </a:r>
        </a:p>
      </dsp:txBody>
      <dsp:txXfrm>
        <a:off x="838" y="1435100"/>
        <a:ext cx="3394509" cy="2152650"/>
      </dsp:txXfrm>
    </dsp:sp>
    <dsp:sp modelId="{F8262C23-AD09-9A4D-8C79-BCF889F25360}">
      <dsp:nvSpPr>
        <dsp:cNvPr id="0" name=""/>
        <dsp:cNvSpPr/>
      </dsp:nvSpPr>
      <dsp:spPr>
        <a:xfrm>
          <a:off x="838" y="0"/>
          <a:ext cx="3394509" cy="1435100"/>
        </a:xfrm>
        <a:prstGeom prst="rect">
          <a:avLst/>
        </a:prstGeom>
        <a:noFill/>
        <a:ln w="6350" cap="flat" cmpd="sng" algn="ctr">
          <a:noFill/>
          <a:prstDash val="solid"/>
          <a:miter lim="800000"/>
        </a:ln>
        <a:effectLst/>
        <a:sp3d/>
      </dsp:spPr>
      <dsp:style>
        <a:lnRef idx="1">
          <a:scrgbClr r="0" g="0" b="0"/>
        </a:lnRef>
        <a:fillRef idx="2">
          <a:scrgbClr r="0" g="0" b="0"/>
        </a:fillRef>
        <a:effectRef idx="1">
          <a:scrgbClr r="0" g="0" b="0"/>
        </a:effectRef>
        <a:fontRef idx="minor">
          <a:schemeClr val="dk1"/>
        </a:fontRef>
      </dsp:style>
      <dsp:txBody>
        <a:bodyPr spcFirstLastPara="0" vert="horz" wrap="square" lIns="335302" tIns="165100" rIns="335302"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endParaRPr lang="en-US" sz="6600" kern="1200" dirty="0"/>
        </a:p>
      </dsp:txBody>
      <dsp:txXfrm>
        <a:off x="838" y="0"/>
        <a:ext cx="3394509" cy="1435100"/>
      </dsp:txXfrm>
    </dsp:sp>
    <dsp:sp modelId="{7F755FC1-A8EF-5546-B659-0BFC5B47E0F3}">
      <dsp:nvSpPr>
        <dsp:cNvPr id="0" name=""/>
        <dsp:cNvSpPr/>
      </dsp:nvSpPr>
      <dsp:spPr>
        <a:xfrm>
          <a:off x="3666907" y="0"/>
          <a:ext cx="3394509" cy="3587750"/>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335302" tIns="0" rIns="335302" bIns="330200" numCol="1" spcCol="1270" anchor="t" anchorCtr="0">
          <a:noAutofit/>
        </a:bodyPr>
        <a:lstStyle/>
        <a:p>
          <a:pPr marL="0" lvl="0" indent="0" algn="l" defTabSz="1066800">
            <a:lnSpc>
              <a:spcPct val="90000"/>
            </a:lnSpc>
            <a:spcBef>
              <a:spcPct val="0"/>
            </a:spcBef>
            <a:spcAft>
              <a:spcPct val="35000"/>
            </a:spcAft>
            <a:buNone/>
          </a:pPr>
          <a:r>
            <a:rPr lang="en-US" sz="2400" b="1" kern="1200" dirty="0" err="1"/>
            <a:t>Nabr</a:t>
          </a:r>
          <a:r>
            <a:rPr lang="en-US" sz="2400" b="1" kern="1200" dirty="0"/>
            <a:t> </a:t>
          </a:r>
        </a:p>
        <a:p>
          <a:pPr marL="0" lvl="0" indent="0" algn="l" defTabSz="1066800">
            <a:lnSpc>
              <a:spcPct val="90000"/>
            </a:lnSpc>
            <a:spcBef>
              <a:spcPct val="0"/>
            </a:spcBef>
            <a:spcAft>
              <a:spcPct val="35000"/>
            </a:spcAft>
            <a:buNone/>
          </a:pPr>
          <a:r>
            <a:rPr lang="en-US" sz="2400" b="0" kern="1200" dirty="0"/>
            <a:t>(lexical/prosodic stress) to accentuate meanings</a:t>
          </a:r>
        </a:p>
      </dsp:txBody>
      <dsp:txXfrm>
        <a:off x="3666907" y="1435100"/>
        <a:ext cx="3394509" cy="2152650"/>
      </dsp:txXfrm>
    </dsp:sp>
    <dsp:sp modelId="{6BD41130-E176-E44C-A720-9E58C6D8317D}">
      <dsp:nvSpPr>
        <dsp:cNvPr id="0" name=""/>
        <dsp:cNvSpPr/>
      </dsp:nvSpPr>
      <dsp:spPr>
        <a:xfrm>
          <a:off x="3666907" y="0"/>
          <a:ext cx="3394509" cy="1435100"/>
        </a:xfrm>
        <a:prstGeom prst="rect">
          <a:avLst/>
        </a:prstGeom>
        <a:noFill/>
        <a:ln w="6350" cap="flat" cmpd="sng" algn="ctr">
          <a:noFill/>
          <a:prstDash val="solid"/>
          <a:miter lim="800000"/>
        </a:ln>
        <a:effectLst/>
        <a:sp3d/>
      </dsp:spPr>
      <dsp:style>
        <a:lnRef idx="1">
          <a:scrgbClr r="0" g="0" b="0"/>
        </a:lnRef>
        <a:fillRef idx="2">
          <a:scrgbClr r="0" g="0" b="0"/>
        </a:fillRef>
        <a:effectRef idx="1">
          <a:scrgbClr r="0" g="0" b="0"/>
        </a:effectRef>
        <a:fontRef idx="minor">
          <a:schemeClr val="dk1"/>
        </a:fontRef>
      </dsp:style>
      <dsp:txBody>
        <a:bodyPr spcFirstLastPara="0" vert="horz" wrap="square" lIns="335302" tIns="165100" rIns="335302"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3666907" y="0"/>
        <a:ext cx="3394509" cy="1435100"/>
      </dsp:txXfrm>
    </dsp:sp>
    <dsp:sp modelId="{8B64B418-4489-3B4E-92FA-79F040953003}">
      <dsp:nvSpPr>
        <dsp:cNvPr id="0" name=""/>
        <dsp:cNvSpPr/>
      </dsp:nvSpPr>
      <dsp:spPr>
        <a:xfrm>
          <a:off x="7332977" y="0"/>
          <a:ext cx="3394509" cy="3587750"/>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335302" tIns="0" rIns="335302" bIns="330200" numCol="1" spcCol="1270" anchor="t" anchorCtr="0">
          <a:noAutofit/>
        </a:bodyPr>
        <a:lstStyle/>
        <a:p>
          <a:pPr marL="0" lvl="0" indent="0" algn="l" defTabSz="1066800">
            <a:lnSpc>
              <a:spcPct val="90000"/>
            </a:lnSpc>
            <a:spcBef>
              <a:spcPct val="0"/>
            </a:spcBef>
            <a:spcAft>
              <a:spcPct val="35000"/>
            </a:spcAft>
            <a:buNone/>
          </a:pPr>
          <a:r>
            <a:rPr lang="en-US" sz="2400" b="1" kern="1200" dirty="0"/>
            <a:t>Waqf and </a:t>
          </a:r>
          <a:r>
            <a:rPr lang="en-US" sz="2400" b="1" kern="1200" dirty="0" err="1"/>
            <a:t>Ibtida</a:t>
          </a:r>
          <a:r>
            <a:rPr lang="en-US" sz="2400" b="1" kern="1200" dirty="0"/>
            <a:t>’ </a:t>
          </a:r>
          <a:r>
            <a:rPr lang="en-US" sz="2400" b="0" kern="1200" dirty="0"/>
            <a:t>(stopping and starting) that makes sense according to meanings  </a:t>
          </a:r>
        </a:p>
      </dsp:txBody>
      <dsp:txXfrm>
        <a:off x="7332977" y="1435100"/>
        <a:ext cx="3394509" cy="2152650"/>
      </dsp:txXfrm>
    </dsp:sp>
    <dsp:sp modelId="{9713A149-CCD2-0B45-A504-6B82F04DD20F}">
      <dsp:nvSpPr>
        <dsp:cNvPr id="0" name=""/>
        <dsp:cNvSpPr/>
      </dsp:nvSpPr>
      <dsp:spPr>
        <a:xfrm>
          <a:off x="7332977" y="0"/>
          <a:ext cx="3394509" cy="1435100"/>
        </a:xfrm>
        <a:prstGeom prst="rect">
          <a:avLst/>
        </a:prstGeom>
        <a:noFill/>
        <a:ln w="6350" cap="flat" cmpd="sng" algn="ctr">
          <a:noFill/>
          <a:prstDash val="solid"/>
          <a:miter lim="800000"/>
        </a:ln>
        <a:effectLst/>
        <a:sp3d/>
      </dsp:spPr>
      <dsp:style>
        <a:lnRef idx="1">
          <a:scrgbClr r="0" g="0" b="0"/>
        </a:lnRef>
        <a:fillRef idx="2">
          <a:scrgbClr r="0" g="0" b="0"/>
        </a:fillRef>
        <a:effectRef idx="1">
          <a:scrgbClr r="0" g="0" b="0"/>
        </a:effectRef>
        <a:fontRef idx="minor">
          <a:schemeClr val="dk1"/>
        </a:fontRef>
      </dsp:style>
      <dsp:txBody>
        <a:bodyPr spcFirstLastPara="0" vert="horz" wrap="square" lIns="335302" tIns="165100" rIns="335302"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endParaRPr lang="en-US" sz="6600" kern="1200" dirty="0"/>
        </a:p>
      </dsp:txBody>
      <dsp:txXfrm>
        <a:off x="7332977" y="0"/>
        <a:ext cx="3394509" cy="14351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541721-2924-B947-8C12-F1FA319E7C48}">
      <dsp:nvSpPr>
        <dsp:cNvPr id="0" name=""/>
        <dsp:cNvSpPr/>
      </dsp:nvSpPr>
      <dsp:spPr>
        <a:xfrm>
          <a:off x="0" y="0"/>
          <a:ext cx="9939251" cy="1159625"/>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b="0" i="0" kern="1200" dirty="0"/>
            <a:t>Jabir reported that the Messenger of Allah </a:t>
          </a:r>
          <a:r>
            <a:rPr lang="en-GB" sz="1500" b="0" i="0" kern="1200" dirty="0">
              <a:latin typeface="KFGQPC Arabic Symbols 01" panose="02000000000000000000" pitchFamily="2" charset="2"/>
            </a:rPr>
            <a:t>g</a:t>
          </a:r>
          <a:r>
            <a:rPr lang="en-GB" sz="1500" b="0" i="0" kern="1200" dirty="0"/>
            <a:t> said</a:t>
          </a:r>
          <a:r>
            <a:rPr lang="ar-SA" sz="1500" b="0" i="0" kern="1200" dirty="0"/>
            <a:t>:</a:t>
          </a:r>
        </a:p>
        <a:p>
          <a:pPr marL="0" lvl="0" indent="0" algn="l" defTabSz="666750">
            <a:lnSpc>
              <a:spcPct val="90000"/>
            </a:lnSpc>
            <a:spcBef>
              <a:spcPct val="0"/>
            </a:spcBef>
            <a:spcAft>
              <a:spcPct val="35000"/>
            </a:spcAft>
            <a:buNone/>
          </a:pPr>
          <a:r>
            <a:rPr lang="en-GB" sz="1500" b="0" i="0" kern="1200" dirty="0"/>
            <a:t> “</a:t>
          </a:r>
          <a:r>
            <a:rPr lang="en-GB" sz="1500" b="1" i="0" kern="1200" dirty="0"/>
            <a:t>Verily, among the people who recite the Quran with the best voice are those who, when you hear them, you consider them in awe of Allah.</a:t>
          </a:r>
          <a:r>
            <a:rPr lang="en-GB" sz="1500" b="0" i="0" kern="1200" dirty="0"/>
            <a:t>”</a:t>
          </a:r>
          <a:endParaRPr lang="en-US" sz="1500" kern="1200" dirty="0"/>
        </a:p>
      </dsp:txBody>
      <dsp:txXfrm>
        <a:off x="33964" y="33964"/>
        <a:ext cx="8740688" cy="1091697"/>
      </dsp:txXfrm>
    </dsp:sp>
    <dsp:sp modelId="{4B11C4DE-7DC5-6E4A-B768-863ED55D8E86}">
      <dsp:nvSpPr>
        <dsp:cNvPr id="0" name=""/>
        <dsp:cNvSpPr/>
      </dsp:nvSpPr>
      <dsp:spPr>
        <a:xfrm>
          <a:off x="1753985" y="1417320"/>
          <a:ext cx="9939251" cy="1159625"/>
        </a:xfrm>
        <a:prstGeom prst="roundRect">
          <a:avLst>
            <a:gd name="adj" fmla="val 10000"/>
          </a:avLst>
        </a:prstGeom>
        <a:gradFill rotWithShape="0">
          <a:gsLst>
            <a:gs pos="0">
              <a:schemeClr val="accent5">
                <a:hueOff val="-1849170"/>
                <a:satOff val="4776"/>
                <a:lumOff val="-6275"/>
                <a:alphaOff val="0"/>
                <a:lumMod val="110000"/>
                <a:satMod val="105000"/>
                <a:tint val="67000"/>
              </a:schemeClr>
            </a:gs>
            <a:gs pos="50000">
              <a:schemeClr val="accent5">
                <a:hueOff val="-1849170"/>
                <a:satOff val="4776"/>
                <a:lumOff val="-6275"/>
                <a:alphaOff val="0"/>
                <a:lumMod val="105000"/>
                <a:satMod val="103000"/>
                <a:tint val="73000"/>
              </a:schemeClr>
            </a:gs>
            <a:gs pos="100000">
              <a:schemeClr val="accent5">
                <a:hueOff val="-1849170"/>
                <a:satOff val="4776"/>
                <a:lumOff val="-627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err="1"/>
            <a:t>ʿAbdullah</a:t>
          </a:r>
          <a:r>
            <a:rPr lang="en-US" sz="1500" kern="1200" dirty="0"/>
            <a:t> ibn </a:t>
          </a:r>
          <a:r>
            <a:rPr lang="en-US" sz="1500" kern="1200" dirty="0" err="1"/>
            <a:t>Masʿud</a:t>
          </a:r>
          <a:r>
            <a:rPr lang="en-US" sz="1500" kern="1200" dirty="0"/>
            <a:t> </a:t>
          </a:r>
          <a:r>
            <a:rPr lang="en-GB" sz="1500" b="0" i="0" kern="1200" dirty="0"/>
            <a:t>said</a:t>
          </a:r>
          <a:r>
            <a:rPr lang="ar-SA" sz="1500" b="0" i="0" kern="1200" dirty="0"/>
            <a:t>:</a:t>
          </a:r>
          <a:endParaRPr lang="ar-SA" sz="1500" b="1" i="0" kern="1200" dirty="0"/>
        </a:p>
        <a:p>
          <a:pPr marL="0" lvl="0" indent="0" algn="l" defTabSz="666750">
            <a:lnSpc>
              <a:spcPct val="90000"/>
            </a:lnSpc>
            <a:spcBef>
              <a:spcPct val="0"/>
            </a:spcBef>
            <a:spcAft>
              <a:spcPct val="35000"/>
            </a:spcAft>
            <a:buNone/>
          </a:pPr>
          <a:r>
            <a:rPr lang="en-GB" sz="1500" b="1" i="0" kern="1200" dirty="0"/>
            <a:t>Do not recite the Qur’an the way poetry is recited and do not scatter it like poor quality dates [falling from a tree]. Rather, </a:t>
          </a:r>
          <a:r>
            <a:rPr lang="en-GB" sz="1500" b="1" kern="1200" dirty="0"/>
            <a:t>pause at its wonders </a:t>
          </a:r>
          <a:r>
            <a:rPr lang="en-GB" sz="1500" b="1" i="0" kern="1200" dirty="0"/>
            <a:t>and move the hearts by it. Let not your concern be reaching the end of the surah.</a:t>
          </a:r>
          <a:endParaRPr lang="en-US" sz="1500" kern="1200" dirty="0"/>
        </a:p>
      </dsp:txBody>
      <dsp:txXfrm>
        <a:off x="1787949" y="1451284"/>
        <a:ext cx="7363581" cy="1091697"/>
      </dsp:txXfrm>
    </dsp:sp>
    <dsp:sp modelId="{0517168B-9499-8F4C-A55D-C4FAAD22ECB7}">
      <dsp:nvSpPr>
        <dsp:cNvPr id="0" name=""/>
        <dsp:cNvSpPr/>
      </dsp:nvSpPr>
      <dsp:spPr>
        <a:xfrm>
          <a:off x="9185494" y="911594"/>
          <a:ext cx="753756" cy="753756"/>
        </a:xfrm>
        <a:prstGeom prst="downArrow">
          <a:avLst>
            <a:gd name="adj1" fmla="val 55000"/>
            <a:gd name="adj2" fmla="val 45000"/>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9355089" y="911594"/>
        <a:ext cx="414566" cy="56720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3A5E72-5EB5-414C-891A-7D3F4311A6EC}">
      <dsp:nvSpPr>
        <dsp:cNvPr id="0" name=""/>
        <dsp:cNvSpPr/>
      </dsp:nvSpPr>
      <dsp:spPr>
        <a:xfrm>
          <a:off x="2073" y="318206"/>
          <a:ext cx="4918895" cy="2951337"/>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152400" rIns="152400" bIns="152400" numCol="1" spcCol="1270" anchor="ctr" anchorCtr="0">
          <a:noAutofit/>
        </a:bodyPr>
        <a:lstStyle/>
        <a:p>
          <a:pPr marL="0" lvl="0" indent="0" algn="ctr" defTabSz="933450">
            <a:lnSpc>
              <a:spcPct val="90000"/>
            </a:lnSpc>
            <a:spcBef>
              <a:spcPct val="0"/>
            </a:spcBef>
            <a:spcAft>
              <a:spcPct val="35000"/>
            </a:spcAft>
            <a:buNone/>
          </a:pPr>
          <a:r>
            <a:rPr lang="en-US" sz="2100" kern="1200" dirty="0" err="1"/>
            <a:t>ʿAbdullah</a:t>
          </a:r>
          <a:r>
            <a:rPr lang="en-US" sz="2100" kern="1200" dirty="0"/>
            <a:t> ibn </a:t>
          </a:r>
          <a:r>
            <a:rPr lang="en-US" sz="2100" kern="1200" dirty="0" err="1"/>
            <a:t>Masʿud</a:t>
          </a:r>
          <a:r>
            <a:rPr lang="en-US" sz="2100" kern="1200" dirty="0"/>
            <a:t> said:</a:t>
          </a:r>
        </a:p>
        <a:p>
          <a:pPr marL="0" lvl="0" indent="0" algn="ctr" defTabSz="933450">
            <a:lnSpc>
              <a:spcPct val="90000"/>
            </a:lnSpc>
            <a:spcBef>
              <a:spcPct val="0"/>
            </a:spcBef>
            <a:spcAft>
              <a:spcPct val="35000"/>
            </a:spcAft>
            <a:buNone/>
          </a:pPr>
          <a:r>
            <a:rPr lang="en-US" sz="2100" kern="1200" dirty="0"/>
            <a:t> </a:t>
          </a:r>
          <a:r>
            <a:rPr lang="en-US" sz="2100" b="1" kern="1200" dirty="0"/>
            <a:t>“Beautify [by applying Tajwid to the recitation of] the Qur’an, adorn its recitation with the best of voices and Arabicize it, for indeed the Qur’an is in the Arabic language; and Allah loves that it [the Qur’an] be Arabicized.”</a:t>
          </a:r>
          <a:endParaRPr lang="en-US" sz="2100" kern="1200" dirty="0"/>
        </a:p>
      </dsp:txBody>
      <dsp:txXfrm>
        <a:off x="2073" y="318206"/>
        <a:ext cx="4918895" cy="2951337"/>
      </dsp:txXfrm>
    </dsp:sp>
    <dsp:sp modelId="{BD11F918-85EC-3747-903F-70D3C97D5C76}">
      <dsp:nvSpPr>
        <dsp:cNvPr id="0" name=""/>
        <dsp:cNvSpPr/>
      </dsp:nvSpPr>
      <dsp:spPr>
        <a:xfrm>
          <a:off x="4995245" y="1672375"/>
          <a:ext cx="737834" cy="243000"/>
        </a:xfrm>
        <a:prstGeom prst="rightArrow">
          <a:avLst>
            <a:gd name="adj1" fmla="val 50000"/>
            <a:gd name="adj2" fmla="val 50000"/>
          </a:avLst>
        </a:prstGeom>
        <a:gradFill rotWithShape="0">
          <a:gsLst>
            <a:gs pos="0">
              <a:schemeClr val="accent2">
                <a:hueOff val="-419007"/>
                <a:satOff val="-4475"/>
                <a:lumOff val="-1569"/>
                <a:alphaOff val="0"/>
                <a:lumMod val="110000"/>
                <a:satMod val="105000"/>
                <a:tint val="67000"/>
              </a:schemeClr>
            </a:gs>
            <a:gs pos="50000">
              <a:schemeClr val="accent2">
                <a:hueOff val="-419007"/>
                <a:satOff val="-4475"/>
                <a:lumOff val="-1569"/>
                <a:alphaOff val="0"/>
                <a:lumMod val="105000"/>
                <a:satMod val="103000"/>
                <a:tint val="73000"/>
              </a:schemeClr>
            </a:gs>
            <a:gs pos="100000">
              <a:schemeClr val="accent2">
                <a:hueOff val="-419007"/>
                <a:satOff val="-4475"/>
                <a:lumOff val="-1569"/>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9BAB55A-862B-B34F-9996-6C1F39FD76C2}">
      <dsp:nvSpPr>
        <dsp:cNvPr id="0" name=""/>
        <dsp:cNvSpPr/>
      </dsp:nvSpPr>
      <dsp:spPr>
        <a:xfrm>
          <a:off x="5807356" y="318206"/>
          <a:ext cx="4918895" cy="2951337"/>
        </a:xfrm>
        <a:prstGeom prst="rect">
          <a:avLst/>
        </a:prstGeom>
        <a:gradFill rotWithShape="0">
          <a:gsLst>
            <a:gs pos="0">
              <a:schemeClr val="accent2">
                <a:hueOff val="-838013"/>
                <a:satOff val="-8950"/>
                <a:lumOff val="-3138"/>
                <a:alphaOff val="0"/>
                <a:lumMod val="110000"/>
                <a:satMod val="105000"/>
                <a:tint val="67000"/>
              </a:schemeClr>
            </a:gs>
            <a:gs pos="50000">
              <a:schemeClr val="accent2">
                <a:hueOff val="-838013"/>
                <a:satOff val="-8950"/>
                <a:lumOff val="-3138"/>
                <a:alphaOff val="0"/>
                <a:lumMod val="105000"/>
                <a:satMod val="103000"/>
                <a:tint val="73000"/>
              </a:schemeClr>
            </a:gs>
            <a:gs pos="100000">
              <a:schemeClr val="accent2">
                <a:hueOff val="-838013"/>
                <a:satOff val="-8950"/>
                <a:lumOff val="-313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152400" rIns="152400" bIns="152400" numCol="1" spcCol="1270" anchor="ctr" anchorCtr="0">
          <a:noAutofit/>
        </a:bodyPr>
        <a:lstStyle/>
        <a:p>
          <a:pPr marL="0" lvl="0" indent="0" algn="ctr" defTabSz="933450">
            <a:lnSpc>
              <a:spcPct val="90000"/>
            </a:lnSpc>
            <a:spcBef>
              <a:spcPct val="0"/>
            </a:spcBef>
            <a:spcAft>
              <a:spcPct val="35000"/>
            </a:spcAft>
            <a:buNone/>
          </a:pPr>
          <a:r>
            <a:rPr lang="en-US" sz="2100" b="1" kern="1200" dirty="0"/>
            <a:t>Imperatives, negations, separating prepositions from verbs/nouns, etc.</a:t>
          </a:r>
        </a:p>
        <a:p>
          <a:pPr marL="0" lvl="0" indent="0" algn="ctr" defTabSz="933450">
            <a:lnSpc>
              <a:spcPct val="90000"/>
            </a:lnSpc>
            <a:spcBef>
              <a:spcPct val="0"/>
            </a:spcBef>
            <a:spcAft>
              <a:spcPct val="35000"/>
            </a:spcAft>
            <a:buNone/>
          </a:pPr>
          <a:endParaRPr lang="ar-SA" sz="2100" b="1" kern="1200" dirty="0"/>
        </a:p>
        <a:p>
          <a:pPr marL="0" lvl="0" indent="0" algn="ctr" defTabSz="933450">
            <a:lnSpc>
              <a:spcPct val="90000"/>
            </a:lnSpc>
            <a:spcBef>
              <a:spcPct val="0"/>
            </a:spcBef>
            <a:spcAft>
              <a:spcPct val="35000"/>
            </a:spcAft>
            <a:buNone/>
          </a:pPr>
          <a:r>
            <a:rPr lang="en-US" sz="2100" b="0" kern="1200" dirty="0"/>
            <a:t>“I Will Tell You”</a:t>
          </a:r>
        </a:p>
        <a:p>
          <a:pPr marL="0" lvl="0" indent="0" algn="ctr" defTabSz="933450">
            <a:lnSpc>
              <a:spcPct val="90000"/>
            </a:lnSpc>
            <a:spcBef>
              <a:spcPct val="0"/>
            </a:spcBef>
            <a:spcAft>
              <a:spcPct val="35000"/>
            </a:spcAft>
            <a:buNone/>
          </a:pPr>
          <a:r>
            <a:rPr lang="ar-SA" sz="2100" kern="1200" dirty="0"/>
            <a:t>وذروا – فنظرة – هو/هم – ما كان/ما بناها –</a:t>
          </a:r>
        </a:p>
        <a:p>
          <a:pPr marL="0" lvl="0" indent="0" algn="ctr" defTabSz="933450">
            <a:lnSpc>
              <a:spcPct val="90000"/>
            </a:lnSpc>
            <a:spcBef>
              <a:spcPct val="0"/>
            </a:spcBef>
            <a:spcAft>
              <a:spcPct val="35000"/>
            </a:spcAft>
            <a:buNone/>
          </a:pPr>
          <a:r>
            <a:rPr lang="ar-SA" sz="2100" kern="1200" dirty="0"/>
            <a:t> يعظُكم (لإتمام الحركة)</a:t>
          </a:r>
          <a:r>
            <a:rPr lang="en-US" sz="2100" kern="1200" dirty="0"/>
            <a:t> </a:t>
          </a:r>
        </a:p>
        <a:p>
          <a:pPr marL="0" lvl="0" indent="0" algn="ctr" defTabSz="933450">
            <a:lnSpc>
              <a:spcPct val="90000"/>
            </a:lnSpc>
            <a:spcBef>
              <a:spcPct val="0"/>
            </a:spcBef>
            <a:spcAft>
              <a:spcPct val="35000"/>
            </a:spcAft>
            <a:buNone/>
          </a:pPr>
          <a:endParaRPr lang="en-US" sz="2100" kern="1200" dirty="0"/>
        </a:p>
      </dsp:txBody>
      <dsp:txXfrm>
        <a:off x="5807356" y="318206"/>
        <a:ext cx="4918895" cy="295133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B0B1F4-C0F5-DB4D-B64D-FEB2795BE719}">
      <dsp:nvSpPr>
        <dsp:cNvPr id="0" name=""/>
        <dsp:cNvSpPr/>
      </dsp:nvSpPr>
      <dsp:spPr>
        <a:xfrm rot="5400000">
          <a:off x="7023334" y="-2699191"/>
          <a:ext cx="1554655" cy="7341800"/>
        </a:xfrm>
        <a:prstGeom prst="round2Same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t>Setting Daily Portions (</a:t>
          </a:r>
          <a:r>
            <a:rPr lang="en-US" sz="2100" kern="1200" dirty="0" err="1"/>
            <a:t>Juz</a:t>
          </a:r>
          <a:r>
            <a:rPr lang="en-US" sz="2100" kern="1200" dirty="0"/>
            <a:t>’ doesn’t always end </a:t>
          </a:r>
          <a:r>
            <a:rPr lang="en-GB" sz="2100" kern="1200" dirty="0"/>
            <a:t>the </a:t>
          </a:r>
          <a:r>
            <a:rPr lang="en-US" sz="2100" kern="1200" dirty="0"/>
            <a:t>topic!)</a:t>
          </a:r>
        </a:p>
        <a:p>
          <a:pPr marL="228600" lvl="1" indent="-228600" algn="l" defTabSz="933450">
            <a:lnSpc>
              <a:spcPct val="90000"/>
            </a:lnSpc>
            <a:spcBef>
              <a:spcPct val="0"/>
            </a:spcBef>
            <a:spcAft>
              <a:spcPct val="15000"/>
            </a:spcAft>
            <a:buChar char="•"/>
          </a:pPr>
          <a:r>
            <a:rPr lang="en-US" sz="2100" kern="1200" dirty="0"/>
            <a:t>Starting and Ending </a:t>
          </a:r>
          <a:r>
            <a:rPr lang="en-US" sz="2100" kern="1200" dirty="0" err="1"/>
            <a:t>Rakaʿat</a:t>
          </a:r>
          <a:endParaRPr lang="en-US" sz="2100" kern="1200" dirty="0"/>
        </a:p>
        <a:p>
          <a:pPr marL="228600" lvl="1" indent="-228600" algn="l" defTabSz="933450">
            <a:lnSpc>
              <a:spcPct val="90000"/>
            </a:lnSpc>
            <a:spcBef>
              <a:spcPct val="0"/>
            </a:spcBef>
            <a:spcAft>
              <a:spcPct val="15000"/>
            </a:spcAft>
            <a:buChar char="•"/>
          </a:pPr>
          <a:r>
            <a:rPr lang="en-US" sz="2100" kern="1200" dirty="0"/>
            <a:t>Intra-Verse Pauses</a:t>
          </a:r>
        </a:p>
      </dsp:txBody>
      <dsp:txXfrm rot="-5400000">
        <a:off x="4129762" y="270273"/>
        <a:ext cx="7265908" cy="1402871"/>
      </dsp:txXfrm>
    </dsp:sp>
    <dsp:sp modelId="{8B426AA0-369C-2545-A951-2744D586063D}">
      <dsp:nvSpPr>
        <dsp:cNvPr id="0" name=""/>
        <dsp:cNvSpPr/>
      </dsp:nvSpPr>
      <dsp:spPr>
        <a:xfrm>
          <a:off x="0" y="48"/>
          <a:ext cx="4129762" cy="1943319"/>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9550" tIns="104775" rIns="209550" bIns="104775" numCol="1" spcCol="1270" anchor="ctr" anchorCtr="0">
          <a:noAutofit/>
        </a:bodyPr>
        <a:lstStyle/>
        <a:p>
          <a:pPr marL="0" lvl="0" indent="0" algn="ctr" defTabSz="2444750">
            <a:lnSpc>
              <a:spcPct val="90000"/>
            </a:lnSpc>
            <a:spcBef>
              <a:spcPct val="0"/>
            </a:spcBef>
            <a:spcAft>
              <a:spcPct val="35000"/>
            </a:spcAft>
            <a:buNone/>
          </a:pPr>
          <a:r>
            <a:rPr lang="en-US" sz="5500" b="1" kern="1200" dirty="0"/>
            <a:t>Take Care In…</a:t>
          </a:r>
        </a:p>
      </dsp:txBody>
      <dsp:txXfrm>
        <a:off x="94865" y="94913"/>
        <a:ext cx="3940032" cy="1753589"/>
      </dsp:txXfrm>
    </dsp:sp>
    <dsp:sp modelId="{E4CB17FD-B2BC-DF41-B0C5-6B7B2F0400EE}">
      <dsp:nvSpPr>
        <dsp:cNvPr id="0" name=""/>
        <dsp:cNvSpPr/>
      </dsp:nvSpPr>
      <dsp:spPr>
        <a:xfrm rot="5400000">
          <a:off x="7023334" y="-658705"/>
          <a:ext cx="1554655" cy="7341800"/>
        </a:xfrm>
        <a:prstGeom prst="round2Same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rtl="0">
            <a:lnSpc>
              <a:spcPct val="90000"/>
            </a:lnSpc>
            <a:spcBef>
              <a:spcPct val="0"/>
            </a:spcBef>
            <a:spcAft>
              <a:spcPct val="15000"/>
            </a:spcAft>
            <a:buChar char="•"/>
          </a:pPr>
          <a:r>
            <a:rPr lang="en-GB" sz="2100" kern="1200" dirty="0"/>
            <a:t>Be aware of what the signs mean (</a:t>
          </a:r>
          <a:r>
            <a:rPr lang="en-GB" sz="2100" kern="1200" dirty="0" err="1"/>
            <a:t>Sajawandi</a:t>
          </a:r>
          <a:r>
            <a:rPr lang="en-GB" sz="2100" kern="1200" dirty="0"/>
            <a:t> symbols)</a:t>
          </a:r>
        </a:p>
        <a:p>
          <a:pPr marL="228600" lvl="1" indent="-228600" algn="l" defTabSz="933450">
            <a:lnSpc>
              <a:spcPct val="90000"/>
            </a:lnSpc>
            <a:spcBef>
              <a:spcPct val="0"/>
            </a:spcBef>
            <a:spcAft>
              <a:spcPct val="15000"/>
            </a:spcAft>
            <a:buChar char="•"/>
          </a:pPr>
          <a:r>
            <a:rPr lang="en-US" sz="2100" b="0" kern="1200" dirty="0"/>
            <a:t>Indo-Pak and Madinah </a:t>
          </a:r>
          <a:r>
            <a:rPr lang="en-US" sz="2100" b="0" kern="1200" dirty="0" err="1"/>
            <a:t>Mushaf</a:t>
          </a:r>
          <a:r>
            <a:rPr lang="ar-SA" sz="2100" b="0" kern="1200" dirty="0"/>
            <a:t> </a:t>
          </a:r>
          <a:r>
            <a:rPr lang="en-US" sz="2100" b="0" kern="1200" dirty="0"/>
            <a:t>systems</a:t>
          </a:r>
          <a:endParaRPr lang="en-GB" sz="2100" kern="1200" dirty="0"/>
        </a:p>
        <a:p>
          <a:pPr marL="228600" lvl="1" indent="-228600" algn="l" defTabSz="933450" rtl="0">
            <a:lnSpc>
              <a:spcPct val="90000"/>
            </a:lnSpc>
            <a:spcBef>
              <a:spcPct val="0"/>
            </a:spcBef>
            <a:spcAft>
              <a:spcPct val="15000"/>
            </a:spcAft>
            <a:buChar char="•"/>
          </a:pPr>
          <a:r>
            <a:rPr lang="en-GB" sz="2100" kern="1200" dirty="0"/>
            <a:t>The basis: </a:t>
          </a:r>
          <a:r>
            <a:rPr lang="en-GB" sz="2100" b="1" kern="1200" dirty="0"/>
            <a:t>following the meaning </a:t>
          </a:r>
          <a:r>
            <a:rPr lang="en-GB" sz="2100" kern="1200" dirty="0"/>
            <a:t>– can be more than one option (e.g. Min </a:t>
          </a:r>
          <a:r>
            <a:rPr lang="en-GB" sz="2100" kern="1200" dirty="0" err="1"/>
            <a:t>Walad</a:t>
          </a:r>
          <a:r>
            <a:rPr lang="en-GB" sz="2100" kern="1200" dirty="0"/>
            <a:t>… </a:t>
          </a:r>
          <a:r>
            <a:rPr lang="en-GB" sz="2100" i="1" kern="1200" dirty="0" err="1"/>
            <a:t>Subhanah</a:t>
          </a:r>
          <a:r>
            <a:rPr lang="en-GB" sz="2100" kern="1200" dirty="0"/>
            <a:t>!)</a:t>
          </a:r>
        </a:p>
      </dsp:txBody>
      <dsp:txXfrm rot="-5400000">
        <a:off x="4129762" y="2310759"/>
        <a:ext cx="7265908" cy="1402871"/>
      </dsp:txXfrm>
    </dsp:sp>
    <dsp:sp modelId="{7B828F41-8227-FA4D-8386-85AAA86D2490}">
      <dsp:nvSpPr>
        <dsp:cNvPr id="0" name=""/>
        <dsp:cNvSpPr/>
      </dsp:nvSpPr>
      <dsp:spPr>
        <a:xfrm>
          <a:off x="0" y="2040534"/>
          <a:ext cx="4129762" cy="1943319"/>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9550" tIns="104775" rIns="209550" bIns="104775" numCol="1" spcCol="1270" anchor="ctr" anchorCtr="0">
          <a:noAutofit/>
        </a:bodyPr>
        <a:lstStyle/>
        <a:p>
          <a:pPr marL="0" lvl="0" indent="0" algn="ctr" defTabSz="2444750">
            <a:lnSpc>
              <a:spcPct val="90000"/>
            </a:lnSpc>
            <a:spcBef>
              <a:spcPct val="0"/>
            </a:spcBef>
            <a:spcAft>
              <a:spcPct val="35000"/>
            </a:spcAft>
            <a:buNone/>
          </a:pPr>
          <a:r>
            <a:rPr lang="en-US" sz="5500" b="1" kern="1200" dirty="0"/>
            <a:t>Waqf Signs</a:t>
          </a:r>
          <a:endParaRPr lang="en-US" sz="5500" b="0" kern="1200" dirty="0"/>
        </a:p>
      </dsp:txBody>
      <dsp:txXfrm>
        <a:off x="94865" y="2135399"/>
        <a:ext cx="3940032" cy="175358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16/7/layout/BasicProcessNew">
  <dgm:title val="Basic Process New"/>
  <dgm:desc val=""/>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fact="0.15"/>
      <dgm:constr type="h" for="ch" forName="sibTrans" op="equ"/>
    </dgm:constrLst>
    <dgm:ruleLst>
      <dgm:rule type="h" for="ch" forName="sibTrans" val="6.75" fact="NaN" max="NaN"/>
      <dgm:rule type="w" for="ch" forName="sibTrans" val="8.75" fact="NaN" max="NaN"/>
    </dgm:ruleLst>
    <dgm:forEach name="nodesForEach" axis="ch" ptType="node">
      <dgm:layoutNode name="node">
        <dgm:varLst>
          <dgm:bulletEnabled val="1"/>
        </dgm:varLst>
        <dgm:alg type="tx"/>
        <dgm:shape xmlns:r="http://schemas.openxmlformats.org/officeDocument/2006/relationships" type="rect" r:blip="">
          <dgm:adjLst>
            <dgm:adj idx="1" val="0.1"/>
          </dgm:adjLst>
        </dgm:shape>
        <dgm:presOf axis="desOrSelf" ptType="node"/>
        <dgm:constrLst>
          <dgm:constr type="h" refType="w" fact="0.6"/>
          <dgm:constr type="lMarg" val="12"/>
          <dgm:constr type="rMarg" val="12"/>
          <dgm:constr type="tMarg" val="12"/>
          <dgm:constr type="bMarg" val="12"/>
        </dgm:constrLst>
        <dgm:ruleLst>
          <dgm:rule type="primFontSz" val="11" fact="NaN" max="NaN"/>
          <dgm:rule type="primFontSz" val="18" fact="NaN" max="NaN"/>
          <dgm:rule type="h" val="NaN" fact="1.5" max="NaN"/>
          <dgm:rule type="primFontSz" val="11" fact="NaN" max="NaN"/>
          <dgm:rule type="h" val="INF" fact="NaN" max="NaN"/>
        </dgm:ruleLst>
      </dgm:layoutNode>
      <dgm:forEach name="sibTransForEach" axis="followSib" ptType="sibTrans" cnt="1">
        <dgm:layoutNode name="sibTransSpacerBeforeConnector" styleLbl="node1">
          <dgm:alg type="sp"/>
          <dgm:shape xmlns:r="http://schemas.openxmlformats.org/officeDocument/2006/relationships" r:blip="">
            <dgm:adjLst/>
          </dgm:shape>
          <dgm:constrLst>
            <dgm:constr type="w" val="4.5"/>
          </dgm:constrLst>
          <dgm:presOf/>
          <dgm:ruleLst>
            <dgm:rule type="w" val="4.5" fact="NaN" max="NaN"/>
          </dgm:ruleLst>
        </dgm:layoutNode>
        <dgm:layoutNode name="sibTrans" styleLbl="node1">
          <dgm:alg type="sp"/>
          <dgm:shape xmlns:r="http://schemas.openxmlformats.org/officeDocument/2006/relationships" type="rightArrow" r:blip="">
            <dgm:adjLst>
              <dgm:adj idx="1" val="0.5"/>
            </dgm:adjLst>
          </dgm:shape>
          <dgm:presOf axis="self"/>
          <dgm:constrLst>
            <dgm:constr type="h" val="6.75"/>
          </dgm:constrLst>
          <dgm:ruleLst>
            <dgm:rule type="h" val="6.75" fact="NaN" max="NaN"/>
            <dgm:rule type="w" val="8.75" fact="NaN" max="NaN"/>
          </dgm:ruleLst>
        </dgm:layoutNode>
        <dgm:layoutNode name="sibTransSpacerAfterConnector">
          <dgm:alg type="sp"/>
          <dgm:shape xmlns:r="http://schemas.openxmlformats.org/officeDocument/2006/relationships" r:blip="">
            <dgm:adjLst/>
          </dgm:shape>
          <dgm:constrLst>
            <dgm:constr type="w" val="4.5"/>
          </dgm:constrLst>
          <dgm:presOf/>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7C430E-7200-3D47-BD1C-E0AB66D2B6CD}" type="datetimeFigureOut">
              <a:rPr lang="en-US" smtClean="0"/>
              <a:t>2/14/2024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E2CAE-AB54-2C49-9B9A-161F650C9301}" type="slidenum">
              <a:rPr lang="en-US" smtClean="0"/>
              <a:t>‹#›</a:t>
            </a:fld>
            <a:endParaRPr lang="en-US"/>
          </a:p>
        </p:txBody>
      </p:sp>
    </p:spTree>
    <p:extLst>
      <p:ext uri="{BB962C8B-B14F-4D97-AF65-F5344CB8AC3E}">
        <p14:creationId xmlns:p14="http://schemas.microsoft.com/office/powerpoint/2010/main" val="1570262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Stopping at Ayah ends Sunnah or not? Some say yes (even if grammar not complete) others say its on meaning.</a:t>
            </a:r>
            <a:endParaRPr lang="ar-SA" dirty="0"/>
          </a:p>
          <a:p>
            <a:r>
              <a:rPr lang="ar-SA" dirty="0"/>
              <a:t>ٰ</a:t>
            </a:r>
            <a:r>
              <a:rPr lang="en-US" dirty="0"/>
              <a:t>E.g., </a:t>
            </a:r>
            <a:r>
              <a:rPr lang="en-US" dirty="0" err="1"/>
              <a:t>Subh</a:t>
            </a:r>
            <a:endParaRPr lang="en-US" dirty="0"/>
          </a:p>
        </p:txBody>
      </p:sp>
      <p:sp>
        <p:nvSpPr>
          <p:cNvPr id="4" name="Slide Number Placeholder 3"/>
          <p:cNvSpPr>
            <a:spLocks noGrp="1"/>
          </p:cNvSpPr>
          <p:nvPr>
            <p:ph type="sldNum" sz="quarter" idx="5"/>
          </p:nvPr>
        </p:nvSpPr>
        <p:spPr/>
        <p:txBody>
          <a:bodyPr/>
          <a:lstStyle/>
          <a:p>
            <a:fld id="{4AEE2CAE-AB54-2C49-9B9A-161F650C9301}" type="slidenum">
              <a:rPr lang="en-US" smtClean="0"/>
              <a:t>10</a:t>
            </a:fld>
            <a:endParaRPr lang="en-US"/>
          </a:p>
        </p:txBody>
      </p:sp>
    </p:spTree>
    <p:extLst>
      <p:ext uri="{BB962C8B-B14F-4D97-AF65-F5344CB8AC3E}">
        <p14:creationId xmlns:p14="http://schemas.microsoft.com/office/powerpoint/2010/main" val="2931595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E2CAE-AB54-2C49-9B9A-161F650C9301}" type="slidenum">
              <a:rPr lang="en-US" smtClean="0"/>
              <a:t>12</a:t>
            </a:fld>
            <a:endParaRPr lang="en-US"/>
          </a:p>
        </p:txBody>
      </p:sp>
    </p:spTree>
    <p:extLst>
      <p:ext uri="{BB962C8B-B14F-4D97-AF65-F5344CB8AC3E}">
        <p14:creationId xmlns:p14="http://schemas.microsoft.com/office/powerpoint/2010/main" val="16614458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u="none" strike="noStrike" dirty="0">
                <a:solidFill>
                  <a:srgbClr val="000000"/>
                </a:solidFill>
                <a:effectLst/>
                <a:latin typeface="Verdana" panose="020B0604030504040204" pitchFamily="34" charset="0"/>
              </a:rPr>
              <a:t>If the sound that one made resembles sounds one makes when speaking, then it would invalidate the prayer if it is equivalent to two letters such as ‘b-b’, two sounds that sound like the letter ‘b’. If it was only one such sound then it will not invalidate the prayer. If the sound was some sort of guttural sound or from the chest then it will not invalidate as one does not articulate letters from such places (</a:t>
            </a:r>
            <a:r>
              <a:rPr lang="en-GB" b="0" i="1" u="none" strike="noStrike" dirty="0" err="1">
                <a:solidFill>
                  <a:srgbClr val="000000"/>
                </a:solidFill>
                <a:effectLst/>
                <a:latin typeface="Verdana" panose="020B0604030504040204" pitchFamily="34" charset="0"/>
              </a:rPr>
              <a:t>Radd</a:t>
            </a:r>
            <a:r>
              <a:rPr lang="en-GB" b="0" i="1" u="none" strike="noStrike" dirty="0">
                <a:solidFill>
                  <a:srgbClr val="000000"/>
                </a:solidFill>
                <a:effectLst/>
                <a:latin typeface="Verdana" panose="020B0604030504040204" pitchFamily="34" charset="0"/>
              </a:rPr>
              <a:t> al-Muhtar</a:t>
            </a:r>
            <a:r>
              <a:rPr lang="en-GB" b="0" i="0" u="none" strike="noStrike" dirty="0">
                <a:solidFill>
                  <a:srgbClr val="000000"/>
                </a:solidFill>
                <a:effectLst/>
                <a:latin typeface="Verdana" panose="020B0604030504040204" pitchFamily="34" charset="0"/>
              </a:rPr>
              <a:t>)</a:t>
            </a:r>
            <a:endParaRPr lang="ar" dirty="0"/>
          </a:p>
        </p:txBody>
      </p:sp>
      <p:sp>
        <p:nvSpPr>
          <p:cNvPr id="4" name="Slide Number Placeholder 3"/>
          <p:cNvSpPr>
            <a:spLocks noGrp="1"/>
          </p:cNvSpPr>
          <p:nvPr>
            <p:ph type="sldNum" sz="quarter" idx="5"/>
          </p:nvPr>
        </p:nvSpPr>
        <p:spPr/>
        <p:txBody>
          <a:bodyPr/>
          <a:lstStyle/>
          <a:p>
            <a:fld id="{4AEE2CAE-AB54-2C49-9B9A-161F650C9301}" type="slidenum">
              <a:rPr lang="en-US" smtClean="0"/>
              <a:t>13</a:t>
            </a:fld>
            <a:endParaRPr lang="en-US"/>
          </a:p>
        </p:txBody>
      </p:sp>
    </p:spTree>
    <p:extLst>
      <p:ext uri="{BB962C8B-B14F-4D97-AF65-F5344CB8AC3E}">
        <p14:creationId xmlns:p14="http://schemas.microsoft.com/office/powerpoint/2010/main" val="4698006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40013" y="484479"/>
            <a:ext cx="6911974" cy="2954655"/>
          </a:xfrm>
        </p:spPr>
        <p:txBody>
          <a:bodyPr anchor="b">
            <a:normAutofit/>
          </a:bodyPr>
          <a:lstStyle>
            <a:lvl1pPr algn="ctr">
              <a:defRPr sz="5600" spc="-100" baseline="0"/>
            </a:lvl1pPr>
          </a:lstStyle>
          <a:p>
            <a:r>
              <a:rPr lang="en-US"/>
              <a:t>Click to edit Master title style</a:t>
            </a:r>
            <a:endParaRPr lang="en-US" dirty="0"/>
          </a:p>
        </p:txBody>
      </p:sp>
      <p:sp>
        <p:nvSpPr>
          <p:cNvPr id="3" name="Subtitle 2"/>
          <p:cNvSpPr>
            <a:spLocks noGrp="1"/>
          </p:cNvSpPr>
          <p:nvPr>
            <p:ph type="subTitle" idx="1"/>
          </p:nvPr>
        </p:nvSpPr>
        <p:spPr>
          <a:xfrm>
            <a:off x="2640013" y="3799133"/>
            <a:ext cx="6911974" cy="1969841"/>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2395C5C9-164C-46B3-A87E-7660D39D3106}" type="datetime2">
              <a:rPr lang="en-US" smtClean="0"/>
              <a:t>Wednesday, February 14, 2024</a:t>
            </a:fld>
            <a:endParaRPr lang="en-US" dirty="0"/>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805732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720000" y="2541600"/>
            <a:ext cx="10728325" cy="3227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4DDCFF8A-AAF8-4A12-8A91-9CA0EAF6CBB9}" type="datetime2">
              <a:rPr lang="en-US" smtClean="0"/>
              <a:t>Wednesday, February 14, 2024</a:t>
            </a:fld>
            <a:endParaRPr lang="en-US" dirty="0"/>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584464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10728326" cy="2879724"/>
          </a:xfrm>
        </p:spPr>
        <p:txBody>
          <a:bodyPr anchor="b">
            <a:normAutofit/>
          </a:bodyPr>
          <a:lstStyle>
            <a:lvl1pPr>
              <a:defRPr sz="5600"/>
            </a:lvl1pPr>
          </a:lstStyle>
          <a:p>
            <a:r>
              <a:rPr lang="en-US"/>
              <a:t>Click to edit Master title style</a:t>
            </a:r>
            <a:endParaRPr lang="en-US" dirty="0"/>
          </a:p>
        </p:txBody>
      </p:sp>
      <p:sp>
        <p:nvSpPr>
          <p:cNvPr id="3" name="Text Placeholder 2"/>
          <p:cNvSpPr>
            <a:spLocks noGrp="1"/>
          </p:cNvSpPr>
          <p:nvPr>
            <p:ph type="body" idx="1"/>
          </p:nvPr>
        </p:nvSpPr>
        <p:spPr>
          <a:xfrm>
            <a:off x="719910" y="3858924"/>
            <a:ext cx="10728326" cy="1919076"/>
          </a:xfrm>
        </p:spPr>
        <p:txBody>
          <a:bodyPr>
            <a:normAutofit/>
          </a:bodyPr>
          <a:lstStyle>
            <a:lvl1pPr marL="0" indent="0">
              <a:buNone/>
              <a:defRPr sz="2800">
                <a:solidFill>
                  <a:schemeClr val="tx1">
                    <a:tint val="75000"/>
                    <a:alpha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ABCC25C3-021A-4B0B-8F70-0C181FE1CF45}" type="datetime2">
              <a:rPr lang="en-US" smtClean="0"/>
              <a:t>Wednesday, February 14, 2024</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56146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20000" y="2541600"/>
            <a:ext cx="5003800"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8400" y="2541600"/>
            <a:ext cx="5003801" cy="3234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0C23D88D-8CEC-4ED9-A53B-5596187D9A16}" type="datetime2">
              <a:rPr lang="en-US" smtClean="0"/>
              <a:t>Wednesday, February 14, 2024</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471772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10728325" cy="673005"/>
          </a:xfrm>
        </p:spPr>
        <p:txBody>
          <a:bodyPr>
            <a:normAutofit/>
          </a:bodyPr>
          <a:lstStyle/>
          <a:p>
            <a:r>
              <a:rPr lang="en-US"/>
              <a:t>Click to edit Master title style</a:t>
            </a:r>
            <a:endParaRPr lang="en-US" dirty="0"/>
          </a:p>
        </p:txBody>
      </p:sp>
      <p:sp>
        <p:nvSpPr>
          <p:cNvPr id="3" name="Text Placeholder 2"/>
          <p:cNvSpPr>
            <a:spLocks noGrp="1"/>
          </p:cNvSpPr>
          <p:nvPr>
            <p:ph type="body" idx="1"/>
          </p:nvPr>
        </p:nvSpPr>
        <p:spPr>
          <a:xfrm>
            <a:off x="720000" y="1840698"/>
            <a:ext cx="5015638" cy="565796"/>
          </a:xfrm>
        </p:spPr>
        <p:txBody>
          <a:bodyPr wrap="square" anchor="b">
            <a:normAutofit/>
          </a:bodyPr>
          <a:lstStyle>
            <a:lvl1pPr marL="0" indent="0">
              <a:lnSpc>
                <a:spcPct val="120000"/>
              </a:lnSpc>
              <a:buNone/>
              <a:defRPr sz="16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20000" y="2541600"/>
            <a:ext cx="5003801"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400" y="1840698"/>
            <a:ext cx="5015638" cy="565796"/>
          </a:xfrm>
        </p:spPr>
        <p:txBody>
          <a:bodyPr anchor="b">
            <a:normAutofit/>
          </a:bodyPr>
          <a:lstStyle>
            <a:lvl1pPr marL="0" indent="0">
              <a:lnSpc>
                <a:spcPct val="120000"/>
              </a:lnSpc>
              <a:buNone/>
              <a:defRPr sz="16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400" y="2541600"/>
            <a:ext cx="5003800"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31837" y="6138000"/>
            <a:ext cx="3095626" cy="720000"/>
          </a:xfrm>
          <a:prstGeom prst="rect">
            <a:avLst/>
          </a:prstGeom>
        </p:spPr>
        <p:txBody>
          <a:bodyPr/>
          <a:lstStyle/>
          <a:p>
            <a:fld id="{D2CCD382-DFDA-4722-A27A-59C21AD112F2}" type="datetime2">
              <a:rPr lang="en-US" smtClean="0"/>
              <a:t>Wednesday, February 14, 2024</a:t>
            </a:fld>
            <a:endParaRPr lang="en-US"/>
          </a:p>
        </p:txBody>
      </p:sp>
      <p:sp>
        <p:nvSpPr>
          <p:cNvPr id="8" name="Footer Placeholder 7"/>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9" name="Slide Number Placeholder 8"/>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910948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731837" y="6138000"/>
            <a:ext cx="3095626" cy="720000"/>
          </a:xfrm>
          <a:prstGeom prst="rect">
            <a:avLst/>
          </a:prstGeom>
        </p:spPr>
        <p:txBody>
          <a:bodyPr/>
          <a:lstStyle/>
          <a:p>
            <a:fld id="{22F2A30D-1C09-413F-AAB1-38F366000715}" type="datetime2">
              <a:rPr lang="en-US" smtClean="0"/>
              <a:t>Wednesday, February 14, 2024</a:t>
            </a:fld>
            <a:endParaRPr lang="en-US"/>
          </a:p>
        </p:txBody>
      </p:sp>
      <p:sp>
        <p:nvSpPr>
          <p:cNvPr id="4" name="Footer Placeholder 3"/>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5" name="Slide Number Placeholder 4"/>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111266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31837" y="6138000"/>
            <a:ext cx="3095626" cy="720000"/>
          </a:xfrm>
          <a:prstGeom prst="rect">
            <a:avLst/>
          </a:prstGeom>
        </p:spPr>
        <p:txBody>
          <a:bodyPr/>
          <a:lstStyle/>
          <a:p>
            <a:fld id="{6DB82B9C-D65E-4F64-95C3-B10F3B00F0D9}" type="datetime2">
              <a:rPr lang="en-US" smtClean="0"/>
              <a:t>Wednesday, February 14, 2024</a:t>
            </a:fld>
            <a:endParaRPr lang="en-US"/>
          </a:p>
        </p:txBody>
      </p:sp>
      <p:sp>
        <p:nvSpPr>
          <p:cNvPr id="3" name="Footer Placeholder 2"/>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4" name="Slide Number Placeholder 3"/>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557690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3107463" cy="1477328"/>
          </a:xfrm>
        </p:spPr>
        <p:txBody>
          <a:bodyPr anchor="t" anchorCtr="0">
            <a:normAutofit/>
          </a:bodyPr>
          <a:lstStyle>
            <a:lvl1pPr>
              <a:lnSpc>
                <a:spcPct val="100000"/>
              </a:lnSpc>
              <a:defRPr sz="2800"/>
            </a:lvl1pPr>
          </a:lstStyle>
          <a:p>
            <a:r>
              <a:rPr lang="en-US"/>
              <a:t>Click to edit Master title style</a:t>
            </a:r>
            <a:endParaRPr lang="en-US" dirty="0"/>
          </a:p>
        </p:txBody>
      </p:sp>
      <p:sp>
        <p:nvSpPr>
          <p:cNvPr id="3" name="Content Placeholder 2"/>
          <p:cNvSpPr>
            <a:spLocks noGrp="1"/>
          </p:cNvSpPr>
          <p:nvPr>
            <p:ph idx="1"/>
          </p:nvPr>
        </p:nvSpPr>
        <p:spPr>
          <a:xfrm>
            <a:off x="4548188" y="584662"/>
            <a:ext cx="6911974" cy="5184313"/>
          </a:xfrm>
        </p:spPr>
        <p:txBody>
          <a:bodyPr/>
          <a:lstStyle>
            <a:lvl1pPr marL="0" indent="0">
              <a:lnSpc>
                <a:spcPct val="100000"/>
              </a:lnSpc>
              <a:buNone/>
              <a:defRPr sz="4800"/>
            </a:lvl1pPr>
            <a:lvl2pPr marL="914400" indent="-457200">
              <a:buFont typeface="Arial" panose="020B0604020202020204" pitchFamily="34" charset="0"/>
              <a:buChar char="•"/>
              <a:defRPr sz="2000"/>
            </a:lvl2pPr>
            <a:lvl3pPr marL="1257300" indent="-342900">
              <a:buFont typeface="Arial" panose="020B0604020202020204" pitchFamily="34" charset="0"/>
              <a:buChar char="•"/>
              <a:defRPr sz="2000"/>
            </a:lvl3pPr>
            <a:lvl4pPr marL="1714500" indent="-342900">
              <a:buFont typeface="Arial" panose="020B0604020202020204" pitchFamily="34" charset="0"/>
              <a:buChar char="•"/>
              <a:defRPr sz="2000"/>
            </a:lvl4pPr>
            <a:lvl5pPr marL="2171700" indent="-342900">
              <a:buFont typeface="Arial" panose="020B0604020202020204" pitchFamily="34" charset="0"/>
              <a:buChar cha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0000" y="2541600"/>
            <a:ext cx="3107463" cy="323183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B7F5FDCC-6AAC-4A08-B9E0-3793AB5E64C3}" type="datetime2">
              <a:rPr lang="en-US" smtClean="0"/>
              <a:t>Wednesday, February 14, 2024</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854055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3095626" cy="1476000"/>
          </a:xfrm>
        </p:spPr>
        <p:txBody>
          <a:bodyPr anchor="t" anchorCtr="0">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548188" y="728664"/>
            <a:ext cx="6923812" cy="504031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0000" y="2541600"/>
            <a:ext cx="3095625" cy="323280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349FE94D-439C-40F1-900E-BC07940E3988}" type="datetime2">
              <a:rPr lang="en-US" smtClean="0"/>
              <a:t>Wednesday, February 14, 2024</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462211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720000" y="2636838"/>
            <a:ext cx="10728325" cy="31321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5B75179A-1E2B-41AB-B400-4F1B4022FAEE}" type="datetime2">
              <a:rPr lang="en-US" smtClean="0"/>
              <a:t>Wednesday, February 14, 2024</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242524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140486" y="720000"/>
            <a:ext cx="1477328" cy="5048975"/>
          </a:xfrm>
        </p:spPr>
        <p:txBody>
          <a:bodyPr vert="eaVert">
            <a:normAutofit/>
          </a:bodyPr>
          <a:lstStyle>
            <a:lvl1pP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31838" y="720000"/>
            <a:ext cx="8929614" cy="50489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05681D0F-6595-4F14-8EF3-954CD87C797B}" type="datetime2">
              <a:rPr lang="en-US" smtClean="0"/>
              <a:t>Wednesday, February 14, 2024</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394937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646535-AEF6-4883-A4F9-EEC1F8B4319E}"/>
              </a:ext>
            </a:extLst>
          </p:cNvPr>
          <p:cNvSpPr/>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20000" y="619200"/>
            <a:ext cx="10728322" cy="1477328"/>
          </a:xfrm>
          <a:prstGeom prst="rect">
            <a:avLst/>
          </a:prstGeom>
        </p:spPr>
        <p:txBody>
          <a:bodyPr vert="horz" wrap="square" lIns="0" tIns="0" rIns="0" bIns="0" rtlCol="0" anchor="t" anchorCtr="0">
            <a:normAutofit/>
          </a:bodyPr>
          <a:lstStyle/>
          <a:p>
            <a:endParaRPr lang="en-US" dirty="0"/>
          </a:p>
        </p:txBody>
      </p:sp>
      <p:sp>
        <p:nvSpPr>
          <p:cNvPr id="3" name="Text Placeholder 2"/>
          <p:cNvSpPr>
            <a:spLocks noGrp="1"/>
          </p:cNvSpPr>
          <p:nvPr>
            <p:ph type="body" idx="1"/>
          </p:nvPr>
        </p:nvSpPr>
        <p:spPr>
          <a:xfrm>
            <a:off x="720000" y="2541600"/>
            <a:ext cx="10728325" cy="322737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1837" y="6138000"/>
            <a:ext cx="3095626" cy="720000"/>
          </a:xfrm>
          <a:prstGeom prst="rect">
            <a:avLst/>
          </a:prstGeom>
        </p:spPr>
        <p:txBody>
          <a:bodyPr vert="horz" lIns="0" tIns="180000" rIns="0" bIns="180000" rtlCol="0" anchor="ctr"/>
          <a:lstStyle>
            <a:lvl1pPr algn="l">
              <a:lnSpc>
                <a:spcPct val="120000"/>
              </a:lnSpc>
              <a:defRPr sz="1200" spc="20" baseline="0">
                <a:solidFill>
                  <a:schemeClr val="tx1"/>
                </a:solidFill>
                <a:latin typeface="+mn-lt"/>
              </a:defRPr>
            </a:lvl1pPr>
          </a:lstStyle>
          <a:p>
            <a:fld id="{8DEA2CF1-0EB2-4673-802D-3371233E4A77}" type="datetime2">
              <a:rPr lang="en-US" smtClean="0"/>
              <a:t>Wednesday, February 14, 2024</a:t>
            </a:fld>
            <a:endParaRPr lang="en-US" dirty="0"/>
          </a:p>
        </p:txBody>
      </p:sp>
      <p:sp>
        <p:nvSpPr>
          <p:cNvPr id="5" name="Footer Placeholder 4"/>
          <p:cNvSpPr>
            <a:spLocks noGrp="1"/>
          </p:cNvSpPr>
          <p:nvPr>
            <p:ph type="ftr" sz="quarter" idx="3"/>
          </p:nvPr>
        </p:nvSpPr>
        <p:spPr>
          <a:xfrm>
            <a:off x="4548188" y="6138000"/>
            <a:ext cx="5003800" cy="720000"/>
          </a:xfrm>
          <a:prstGeom prst="rect">
            <a:avLst/>
          </a:prstGeom>
        </p:spPr>
        <p:txBody>
          <a:bodyPr vert="horz" lIns="0" tIns="180000" rIns="0" bIns="180000" rtlCol="0" anchor="ctr"/>
          <a:lstStyle>
            <a:lvl1pPr algn="ctr">
              <a:lnSpc>
                <a:spcPct val="120000"/>
              </a:lnSpc>
              <a:defRPr sz="1200" spc="20" baseline="0">
                <a:solidFill>
                  <a:schemeClr val="tx1"/>
                </a:solidFill>
                <a:latin typeface="+mn-lt"/>
              </a:defRPr>
            </a:lvl1pPr>
          </a:lstStyle>
          <a:p>
            <a:pPr algn="l"/>
            <a:r>
              <a:rPr lang="en-US"/>
              <a:t>Sample Footer Text</a:t>
            </a:r>
            <a:endParaRPr lang="en-US" dirty="0"/>
          </a:p>
        </p:txBody>
      </p:sp>
      <p:sp>
        <p:nvSpPr>
          <p:cNvPr id="6" name="Slide Number Placeholder 5"/>
          <p:cNvSpPr>
            <a:spLocks noGrp="1"/>
          </p:cNvSpPr>
          <p:nvPr>
            <p:ph type="sldNum" sz="quarter" idx="4"/>
          </p:nvPr>
        </p:nvSpPr>
        <p:spPr>
          <a:xfrm>
            <a:off x="10272713" y="6138000"/>
            <a:ext cx="1187449" cy="720000"/>
          </a:xfrm>
          <a:prstGeom prst="rect">
            <a:avLst/>
          </a:prstGeom>
        </p:spPr>
        <p:txBody>
          <a:bodyPr vert="horz" lIns="0" tIns="180000" rIns="0" bIns="180000" rtlCol="0" anchor="ctr"/>
          <a:lstStyle>
            <a:lvl1pPr algn="r">
              <a:lnSpc>
                <a:spcPct val="120000"/>
              </a:lnSpc>
              <a:defRPr sz="1200" spc="20" baseline="0">
                <a:solidFill>
                  <a:schemeClr val="tx1"/>
                </a:solidFill>
                <a:latin typeface="+mn-lt"/>
              </a:defRPr>
            </a:lvl1p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2332718006"/>
      </p:ext>
    </p:extLst>
  </p:cSld>
  <p:clrMap bg1="dk1" tx1="lt1" bg2="dk2" tx2="lt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50" r:id="rId6"/>
    <p:sldLayoutId id="2147483745" r:id="rId7"/>
    <p:sldLayoutId id="2147483746" r:id="rId8"/>
    <p:sldLayoutId id="2147483747" r:id="rId9"/>
    <p:sldLayoutId id="2147483749" r:id="rId10"/>
    <p:sldLayoutId id="2147483748" r:id="rId11"/>
  </p:sldLayoutIdLst>
  <p:hf sldNum="0" hdr="0" ftr="0" dt="0"/>
  <p:txStyles>
    <p:titleStyle>
      <a:lvl1pPr algn="l" defTabSz="914400" rtl="0" eaLnBrk="1" latinLnBrk="0" hangingPunct="1">
        <a:lnSpc>
          <a:spcPct val="100000"/>
        </a:lnSpc>
        <a:spcBef>
          <a:spcPct val="0"/>
        </a:spcBef>
        <a:buNone/>
        <a:defRPr sz="3200" kern="1200" cap="none"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1pPr>
      <a:lvl2pPr marL="6858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2pPr>
      <a:lvl3pPr marL="11430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3pPr>
      <a:lvl4pPr marL="16002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4pPr>
      <a:lvl5pPr marL="20574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1.xml"/><Relationship Id="rId7" Type="http://schemas.microsoft.com/office/2017/06/relationships/model3d" Target="../media/model3d1.glb"/><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4.png"/><Relationship Id="rId7" Type="http://schemas.openxmlformats.org/officeDocument/2006/relationships/diagramColors" Target="../diagrams/colors4.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C56AE383-06A1-42D3-B1AF-CE22194F54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3D70B90B-BED1-4715-9BFE-9622C47A2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3A2B8F-EF39-9681-93E6-2E413293B33C}"/>
              </a:ext>
            </a:extLst>
          </p:cNvPr>
          <p:cNvSpPr>
            <a:spLocks noGrp="1"/>
          </p:cNvSpPr>
          <p:nvPr>
            <p:ph type="ctrTitle"/>
          </p:nvPr>
        </p:nvSpPr>
        <p:spPr>
          <a:xfrm>
            <a:off x="720000" y="1711546"/>
            <a:ext cx="5015638" cy="2795738"/>
          </a:xfrm>
        </p:spPr>
        <p:txBody>
          <a:bodyPr>
            <a:normAutofit/>
          </a:bodyPr>
          <a:lstStyle/>
          <a:p>
            <a:pPr>
              <a:lnSpc>
                <a:spcPct val="90000"/>
              </a:lnSpc>
            </a:pPr>
            <a:r>
              <a:rPr lang="en-US" sz="4300" b="1" dirty="0"/>
              <a:t>A Hafiz’s Guide to Tarawih Recitation</a:t>
            </a:r>
            <a:br>
              <a:rPr lang="en-US" sz="4300" dirty="0"/>
            </a:br>
            <a:endParaRPr lang="en-US" sz="4300" dirty="0"/>
          </a:p>
        </p:txBody>
      </p:sp>
      <p:sp>
        <p:nvSpPr>
          <p:cNvPr id="3" name="Subtitle 2">
            <a:extLst>
              <a:ext uri="{FF2B5EF4-FFF2-40B4-BE49-F238E27FC236}">
                <a16:creationId xmlns:a16="http://schemas.microsoft.com/office/drawing/2014/main" id="{72DA5C52-0670-070A-C3A7-85F4BE38924D}"/>
              </a:ext>
            </a:extLst>
          </p:cNvPr>
          <p:cNvSpPr>
            <a:spLocks noGrp="1"/>
          </p:cNvSpPr>
          <p:nvPr>
            <p:ph type="subTitle" idx="1"/>
          </p:nvPr>
        </p:nvSpPr>
        <p:spPr>
          <a:xfrm>
            <a:off x="720000" y="485035"/>
            <a:ext cx="5015638" cy="1226511"/>
          </a:xfrm>
        </p:spPr>
        <p:txBody>
          <a:bodyPr>
            <a:normAutofit/>
          </a:bodyPr>
          <a:lstStyle/>
          <a:p>
            <a:r>
              <a:rPr lang="ar-SA" sz="4800" dirty="0">
                <a:latin typeface="Traditional Arabic" panose="02020603050405020304" pitchFamily="18" charset="-78"/>
                <a:cs typeface="Traditional Arabic" panose="02020603050405020304" pitchFamily="18" charset="-78"/>
              </a:rPr>
              <a:t>بسم الله الرحمن الرحيم</a:t>
            </a:r>
            <a:endParaRPr lang="en-US" sz="4800" dirty="0">
              <a:latin typeface="Traditional Arabic" panose="02020603050405020304" pitchFamily="18" charset="-78"/>
              <a:cs typeface="Traditional Arabic" panose="02020603050405020304" pitchFamily="18" charset="-78"/>
            </a:endParaRPr>
          </a:p>
        </p:txBody>
      </p:sp>
      <p:pic>
        <p:nvPicPr>
          <p:cNvPr id="6" name="Picture 5">
            <a:extLst>
              <a:ext uri="{FF2B5EF4-FFF2-40B4-BE49-F238E27FC236}">
                <a16:creationId xmlns:a16="http://schemas.microsoft.com/office/drawing/2014/main" id="{3F15B42F-AF9F-AFD7-F7A0-FFA6C5D7474D}"/>
              </a:ext>
            </a:extLst>
          </p:cNvPr>
          <p:cNvPicPr>
            <a:picLocks noChangeAspect="1"/>
          </p:cNvPicPr>
          <p:nvPr/>
        </p:nvPicPr>
        <p:blipFill rotWithShape="1">
          <a:blip r:embed="rId2"/>
          <a:srcRect r="42753"/>
          <a:stretch/>
        </p:blipFill>
        <p:spPr>
          <a:xfrm>
            <a:off x="6288276" y="10"/>
            <a:ext cx="5903725" cy="6857990"/>
          </a:xfrm>
          <a:custGeom>
            <a:avLst/>
            <a:gdLst/>
            <a:ahLst/>
            <a:cxnLst/>
            <a:rect l="l" t="t" r="r" b="b"/>
            <a:pathLst>
              <a:path w="5903725" h="6858000">
                <a:moveTo>
                  <a:pt x="17547" y="0"/>
                </a:moveTo>
                <a:lnTo>
                  <a:pt x="5903725" y="0"/>
                </a:lnTo>
                <a:lnTo>
                  <a:pt x="5903725" y="6858000"/>
                </a:lnTo>
                <a:lnTo>
                  <a:pt x="57217" y="6858000"/>
                </a:lnTo>
                <a:lnTo>
                  <a:pt x="57185" y="6699667"/>
                </a:lnTo>
                <a:cubicBezTo>
                  <a:pt x="57923" y="6526851"/>
                  <a:pt x="61039" y="6384211"/>
                  <a:pt x="67005" y="6279216"/>
                </a:cubicBezTo>
                <a:cubicBezTo>
                  <a:pt x="108514" y="5194623"/>
                  <a:pt x="-44577" y="788432"/>
                  <a:pt x="13203" y="42009"/>
                </a:cubicBezTo>
                <a:close/>
              </a:path>
            </a:pathLst>
          </a:custGeom>
        </p:spPr>
      </p:pic>
      <p:sp>
        <p:nvSpPr>
          <p:cNvPr id="7" name="Subtitle 2">
            <a:extLst>
              <a:ext uri="{FF2B5EF4-FFF2-40B4-BE49-F238E27FC236}">
                <a16:creationId xmlns:a16="http://schemas.microsoft.com/office/drawing/2014/main" id="{D415567D-FD91-DB5F-12F8-D6F61FED1C59}"/>
              </a:ext>
            </a:extLst>
          </p:cNvPr>
          <p:cNvSpPr txBox="1">
            <a:spLocks/>
          </p:cNvSpPr>
          <p:nvPr/>
        </p:nvSpPr>
        <p:spPr>
          <a:xfrm>
            <a:off x="636319" y="5346477"/>
            <a:ext cx="5015638" cy="672329"/>
          </a:xfrm>
          <a:prstGeom prst="rect">
            <a:avLst/>
          </a:prstGeom>
        </p:spPr>
        <p:txBody>
          <a:bodyPr vert="horz" lIns="0" tIns="0" rIns="0" bIns="0" rtlCol="0">
            <a:normAutofit/>
          </a:bodyPr>
          <a:lstStyle>
            <a:lvl1pPr marL="0" indent="0" algn="ctr" defTabSz="914400" rtl="0" eaLnBrk="1" latinLnBrk="0" hangingPunct="1">
              <a:lnSpc>
                <a:spcPct val="120000"/>
              </a:lnSpc>
              <a:spcBef>
                <a:spcPts val="1000"/>
              </a:spcBef>
              <a:buClr>
                <a:schemeClr val="accent4"/>
              </a:buClr>
              <a:buFont typeface="The Hand Extrablack" panose="03070A02030502020204" pitchFamily="66" charset="0"/>
              <a:buNone/>
              <a:defRPr sz="2800" kern="1200" spc="20" baseline="0">
                <a:solidFill>
                  <a:schemeClr val="tx1">
                    <a:alpha val="58000"/>
                  </a:schemeClr>
                </a:solidFill>
                <a:latin typeface="+mn-lt"/>
                <a:ea typeface="+mn-ea"/>
                <a:cs typeface="+mn-cs"/>
              </a:defRPr>
            </a:lvl1pPr>
            <a:lvl2pPr marL="457200" indent="0" algn="ctr" defTabSz="914400" rtl="0" eaLnBrk="1" latinLnBrk="0" hangingPunct="1">
              <a:lnSpc>
                <a:spcPct val="120000"/>
              </a:lnSpc>
              <a:spcBef>
                <a:spcPts val="500"/>
              </a:spcBef>
              <a:buClr>
                <a:schemeClr val="accent4"/>
              </a:buClr>
              <a:buFont typeface="The Hand Extrablack" panose="03070A02030502020204" pitchFamily="66" charset="0"/>
              <a:buNone/>
              <a:defRPr sz="2000" kern="1200" spc="20" baseline="0">
                <a:solidFill>
                  <a:schemeClr val="tx1">
                    <a:alpha val="58000"/>
                  </a:schemeClr>
                </a:solidFill>
                <a:latin typeface="+mn-lt"/>
                <a:ea typeface="+mn-ea"/>
                <a:cs typeface="+mn-cs"/>
              </a:defRPr>
            </a:lvl2pPr>
            <a:lvl3pPr marL="914400" indent="0" algn="ctr" defTabSz="914400" rtl="0" eaLnBrk="1" latinLnBrk="0" hangingPunct="1">
              <a:lnSpc>
                <a:spcPct val="120000"/>
              </a:lnSpc>
              <a:spcBef>
                <a:spcPts val="500"/>
              </a:spcBef>
              <a:buClr>
                <a:schemeClr val="accent4"/>
              </a:buClr>
              <a:buFont typeface="The Hand Extrablack" panose="03070A02030502020204" pitchFamily="66" charset="0"/>
              <a:buNone/>
              <a:defRPr sz="1800" kern="1200" spc="20" baseline="0">
                <a:solidFill>
                  <a:schemeClr val="tx1">
                    <a:alpha val="58000"/>
                  </a:schemeClr>
                </a:solidFill>
                <a:latin typeface="+mn-lt"/>
                <a:ea typeface="+mn-ea"/>
                <a:cs typeface="+mn-cs"/>
              </a:defRPr>
            </a:lvl3pPr>
            <a:lvl4pPr marL="1371600" indent="0" algn="ctr" defTabSz="914400" rtl="0" eaLnBrk="1" latinLnBrk="0" hangingPunct="1">
              <a:lnSpc>
                <a:spcPct val="120000"/>
              </a:lnSpc>
              <a:spcBef>
                <a:spcPts val="500"/>
              </a:spcBef>
              <a:buClr>
                <a:schemeClr val="accent4"/>
              </a:buClr>
              <a:buFont typeface="The Hand Extrablack" panose="03070A02030502020204" pitchFamily="66" charset="0"/>
              <a:buNone/>
              <a:defRPr sz="1600" kern="1200" spc="20" baseline="0">
                <a:solidFill>
                  <a:schemeClr val="tx1">
                    <a:alpha val="58000"/>
                  </a:schemeClr>
                </a:solidFill>
                <a:latin typeface="+mn-lt"/>
                <a:ea typeface="+mn-ea"/>
                <a:cs typeface="+mn-cs"/>
              </a:defRPr>
            </a:lvl4pPr>
            <a:lvl5pPr marL="1828800" indent="0" algn="ctr" defTabSz="914400" rtl="0" eaLnBrk="1" latinLnBrk="0" hangingPunct="1">
              <a:lnSpc>
                <a:spcPct val="120000"/>
              </a:lnSpc>
              <a:spcBef>
                <a:spcPts val="500"/>
              </a:spcBef>
              <a:buClr>
                <a:schemeClr val="accent4"/>
              </a:buClr>
              <a:buFont typeface="The Hand Extrablack" panose="03070A02030502020204" pitchFamily="66" charset="0"/>
              <a:buNone/>
              <a:defRPr sz="1600" kern="1200" spc="20" baseline="0">
                <a:solidFill>
                  <a:schemeClr val="tx1">
                    <a:alpha val="58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latin typeface="Traditional Arabic" panose="02020603050405020304" pitchFamily="18" charset="-78"/>
                <a:cs typeface="Traditional Arabic" panose="02020603050405020304" pitchFamily="18" charset="-78"/>
              </a:rPr>
              <a:t>Muhammad Ziyad Batha</a:t>
            </a:r>
          </a:p>
        </p:txBody>
      </p:sp>
    </p:spTree>
    <p:extLst>
      <p:ext uri="{BB962C8B-B14F-4D97-AF65-F5344CB8AC3E}">
        <p14:creationId xmlns:p14="http://schemas.microsoft.com/office/powerpoint/2010/main" val="170087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1" nodeType="clickEffect">
                                  <p:stCondLst>
                                    <p:cond delay="0"/>
                                  </p:stCondLst>
                                  <p:iterate type="lt">
                                    <p:tmPct val="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build="p"/>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08119F7-B84E-4EBF-919F-A9B0F6D92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AA17479-17CB-402A-8689-750C6F3858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F3DF23-50C9-1F67-C378-E7283A6CCE2F}"/>
              </a:ext>
            </a:extLst>
          </p:cNvPr>
          <p:cNvSpPr>
            <a:spLocks noGrp="1"/>
          </p:cNvSpPr>
          <p:nvPr>
            <p:ph type="title"/>
          </p:nvPr>
        </p:nvSpPr>
        <p:spPr>
          <a:xfrm>
            <a:off x="720000" y="619200"/>
            <a:ext cx="3107463" cy="5510138"/>
          </a:xfrm>
        </p:spPr>
        <p:txBody>
          <a:bodyPr>
            <a:normAutofit/>
          </a:bodyPr>
          <a:lstStyle/>
          <a:p>
            <a:r>
              <a:rPr lang="en-US" sz="3600" b="1" dirty="0"/>
              <a:t>Why we Recite the Qur’an in Tarawih</a:t>
            </a:r>
          </a:p>
        </p:txBody>
      </p:sp>
      <p:sp useBgFill="1">
        <p:nvSpPr>
          <p:cNvPr id="13" name="Freeform: Shape 12">
            <a:extLst>
              <a:ext uri="{FF2B5EF4-FFF2-40B4-BE49-F238E27FC236}">
                <a16:creationId xmlns:a16="http://schemas.microsoft.com/office/drawing/2014/main" id="{F534AA72-89BF-4BB0-B339-DEB9FC7F1B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2978" y="0"/>
            <a:ext cx="7809022" cy="6858000"/>
          </a:xfrm>
          <a:custGeom>
            <a:avLst/>
            <a:gdLst>
              <a:gd name="connsiteX0" fmla="*/ 27229 w 7809022"/>
              <a:gd name="connsiteY0" fmla="*/ 0 h 6858000"/>
              <a:gd name="connsiteX1" fmla="*/ 7809022 w 7809022"/>
              <a:gd name="connsiteY1" fmla="*/ 0 h 6858000"/>
              <a:gd name="connsiteX2" fmla="*/ 7809022 w 7809022"/>
              <a:gd name="connsiteY2" fmla="*/ 6858000 h 6858000"/>
              <a:gd name="connsiteX3" fmla="*/ 41303 w 7809022"/>
              <a:gd name="connsiteY3" fmla="*/ 6858000 h 6858000"/>
              <a:gd name="connsiteX4" fmla="*/ 41303 w 7809022"/>
              <a:gd name="connsiteY4" fmla="*/ 6822879 h 6858000"/>
              <a:gd name="connsiteX5" fmla="*/ 41303 w 7809022"/>
              <a:gd name="connsiteY5" fmla="*/ 6667752 h 6858000"/>
              <a:gd name="connsiteX6" fmla="*/ 0 w 7809022"/>
              <a:gd name="connsiteY6" fmla="*/ 3813425 h 6858000"/>
              <a:gd name="connsiteX7" fmla="*/ 41303 w 7809022"/>
              <a:gd name="connsiteY7" fmla="*/ 2572413 h 6858000"/>
              <a:gd name="connsiteX8" fmla="*/ 41303 w 7809022"/>
              <a:gd name="connsiteY8" fmla="*/ 1496869 h 6858000"/>
              <a:gd name="connsiteX9" fmla="*/ 41303 w 7809022"/>
              <a:gd name="connsiteY9" fmla="*/ 1083199 h 6858000"/>
              <a:gd name="connsiteX10" fmla="*/ 0 w 7809022"/>
              <a:gd name="connsiteY10" fmla="*/ 545427 h 6858000"/>
              <a:gd name="connsiteX11" fmla="*/ 22153 w 7809022"/>
              <a:gd name="connsiteY11" fmla="*/ 10166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09022" h="6858000">
                <a:moveTo>
                  <a:pt x="27229" y="0"/>
                </a:moveTo>
                <a:lnTo>
                  <a:pt x="7809022" y="0"/>
                </a:lnTo>
                <a:lnTo>
                  <a:pt x="7809022" y="6858000"/>
                </a:lnTo>
                <a:lnTo>
                  <a:pt x="41303" y="6858000"/>
                </a:lnTo>
                <a:lnTo>
                  <a:pt x="41303" y="6822879"/>
                </a:lnTo>
                <a:cubicBezTo>
                  <a:pt x="41303" y="6760828"/>
                  <a:pt x="41303" y="6709119"/>
                  <a:pt x="41303" y="6667752"/>
                </a:cubicBezTo>
                <a:cubicBezTo>
                  <a:pt x="41303" y="6667752"/>
                  <a:pt x="41303" y="6667752"/>
                  <a:pt x="0" y="3813425"/>
                </a:cubicBezTo>
                <a:cubicBezTo>
                  <a:pt x="0" y="3813425"/>
                  <a:pt x="0" y="3813425"/>
                  <a:pt x="41303" y="2572413"/>
                </a:cubicBezTo>
                <a:cubicBezTo>
                  <a:pt x="41303" y="2572413"/>
                  <a:pt x="41303" y="2572413"/>
                  <a:pt x="41303" y="1496869"/>
                </a:cubicBezTo>
                <a:cubicBezTo>
                  <a:pt x="41303" y="1455502"/>
                  <a:pt x="41303" y="1290034"/>
                  <a:pt x="41303" y="1083199"/>
                </a:cubicBezTo>
                <a:cubicBezTo>
                  <a:pt x="41303" y="876364"/>
                  <a:pt x="0" y="710895"/>
                  <a:pt x="0" y="545427"/>
                </a:cubicBezTo>
                <a:cubicBezTo>
                  <a:pt x="0" y="545427"/>
                  <a:pt x="0" y="545427"/>
                  <a:pt x="22153" y="101661"/>
                </a:cubicBezTo>
                <a:close/>
              </a:path>
            </a:pathLst>
          </a:cu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graphicFrame>
        <p:nvGraphicFramePr>
          <p:cNvPr id="5" name="Content Placeholder 2">
            <a:extLst>
              <a:ext uri="{FF2B5EF4-FFF2-40B4-BE49-F238E27FC236}">
                <a16:creationId xmlns:a16="http://schemas.microsoft.com/office/drawing/2014/main" id="{C24B0734-C76D-390A-8F98-E493D383B7ED}"/>
              </a:ext>
            </a:extLst>
          </p:cNvPr>
          <p:cNvGraphicFramePr>
            <a:graphicFrameLocks noGrp="1"/>
          </p:cNvGraphicFramePr>
          <p:nvPr>
            <p:ph idx="1"/>
            <p:extLst>
              <p:ext uri="{D42A27DB-BD31-4B8C-83A1-F6EECF244321}">
                <p14:modId xmlns:p14="http://schemas.microsoft.com/office/powerpoint/2010/main" val="3536071319"/>
              </p:ext>
            </p:extLst>
          </p:nvPr>
        </p:nvGraphicFramePr>
        <p:xfrm>
          <a:off x="4876801" y="251791"/>
          <a:ext cx="6983896" cy="62815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C954E53F-6E51-9F3A-A757-283B017F7E4E}"/>
              </a:ext>
            </a:extLst>
          </p:cNvPr>
          <p:cNvSpPr txBox="1"/>
          <p:nvPr/>
        </p:nvSpPr>
        <p:spPr>
          <a:xfrm>
            <a:off x="443410" y="4259056"/>
            <a:ext cx="3496159" cy="646331"/>
          </a:xfrm>
          <a:prstGeom prst="rect">
            <a:avLst/>
          </a:prstGeom>
          <a:solidFill>
            <a:schemeClr val="tx1"/>
          </a:solidFill>
        </p:spPr>
        <p:txBody>
          <a:bodyPr wrap="square" rtlCol="0">
            <a:spAutoFit/>
          </a:bodyPr>
          <a:lstStyle/>
          <a:p>
            <a:pPr algn="ctr"/>
            <a:r>
              <a:rPr lang="en-US" sz="3600" b="1" dirty="0">
                <a:solidFill>
                  <a:srgbClr val="FFC000"/>
                </a:solidFill>
              </a:rPr>
              <a:t>CONNECTION</a:t>
            </a:r>
          </a:p>
        </p:txBody>
      </p:sp>
      <mc:AlternateContent xmlns:mc="http://schemas.openxmlformats.org/markup-compatibility/2006">
        <mc:Choice xmlns:am3d="http://schemas.microsoft.com/office/drawing/2017/model3d" Requires="am3d">
          <p:graphicFrame>
            <p:nvGraphicFramePr>
              <p:cNvPr id="7" name="3D Model 6" descr="Lightbulb">
                <a:extLst>
                  <a:ext uri="{FF2B5EF4-FFF2-40B4-BE49-F238E27FC236}">
                    <a16:creationId xmlns:a16="http://schemas.microsoft.com/office/drawing/2014/main" id="{145BC7AB-62B2-A8F6-3F20-90224318AD4B}"/>
                  </a:ext>
                </a:extLst>
              </p:cNvPr>
              <p:cNvGraphicFramePr>
                <a:graphicFrameLocks noChangeAspect="1"/>
              </p:cNvGraphicFramePr>
              <p:nvPr>
                <p:extLst>
                  <p:ext uri="{D42A27DB-BD31-4B8C-83A1-F6EECF244321}">
                    <p14:modId xmlns:p14="http://schemas.microsoft.com/office/powerpoint/2010/main" val="2685070468"/>
                  </p:ext>
                </p:extLst>
              </p:nvPr>
            </p:nvGraphicFramePr>
            <p:xfrm>
              <a:off x="1802875" y="5214987"/>
              <a:ext cx="777228" cy="1318335"/>
            </p:xfrm>
            <a:graphic>
              <a:graphicData uri="http://schemas.microsoft.com/office/drawing/2017/model3d">
                <am3d:model3d r:embed="rId7">
                  <am3d:spPr>
                    <a:xfrm>
                      <a:off x="0" y="0"/>
                      <a:ext cx="777228" cy="1318335"/>
                    </a:xfrm>
                    <a:prstGeom prst="rect">
                      <a:avLst/>
                    </a:prstGeom>
                  </am3d:spPr>
                  <am3d:camera>
                    <am3d:pos x="0" y="0" z="61285287"/>
                    <am3d:up dx="0" dy="36000000" dz="0"/>
                    <am3d:lookAt x="0" y="0" z="0"/>
                    <am3d:perspective fov="2700000"/>
                  </am3d:camera>
                  <am3d:trans>
                    <am3d:meterPerModelUnit n="130752" d="1000000"/>
                    <am3d:preTrans dx="0" dy="-18000000" dz="0"/>
                    <am3d:scale>
                      <am3d:sx n="1000000" d="1000000"/>
                      <am3d:sy n="1000000" d="1000000"/>
                      <am3d:sz n="1000000" d="1000000"/>
                    </am3d:scale>
                    <am3d:rot/>
                    <am3d:postTrans dx="0" dy="0" dz="0"/>
                  </am3d:trans>
                  <am3d:raster rName="Office3DRenderer" rVer="16.0.8326">
                    <am3d:blip r:embed="rId8"/>
                  </am3d:raster>
                  <am3d:objViewport viewportSz="1770898"/>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7" name="3D Model 6" descr="Lightbulb">
                <a:extLst>
                  <a:ext uri="{FF2B5EF4-FFF2-40B4-BE49-F238E27FC236}">
                    <a16:creationId xmlns:a16="http://schemas.microsoft.com/office/drawing/2014/main" id="{145BC7AB-62B2-A8F6-3F20-90224318AD4B}"/>
                  </a:ext>
                </a:extLst>
              </p:cNvPr>
              <p:cNvPicPr>
                <a:picLocks noGrp="1" noRot="1" noChangeAspect="1" noMove="1" noResize="1" noEditPoints="1" noAdjustHandles="1" noChangeArrowheads="1" noChangeShapeType="1" noCrop="1"/>
              </p:cNvPicPr>
              <p:nvPr/>
            </p:nvPicPr>
            <p:blipFill>
              <a:blip r:embed="rId8"/>
              <a:stretch>
                <a:fillRect/>
              </a:stretch>
            </p:blipFill>
            <p:spPr>
              <a:xfrm>
                <a:off x="1802875" y="5214987"/>
                <a:ext cx="777228" cy="1318335"/>
              </a:xfrm>
              <a:prstGeom prst="rect">
                <a:avLst/>
              </a:prstGeom>
            </p:spPr>
          </p:pic>
        </mc:Fallback>
      </mc:AlternateContent>
    </p:spTree>
    <p:extLst>
      <p:ext uri="{BB962C8B-B14F-4D97-AF65-F5344CB8AC3E}">
        <p14:creationId xmlns:p14="http://schemas.microsoft.com/office/powerpoint/2010/main" val="1100487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4E86B190-47C5-9C32-3A18-C8E8C78FB86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FB0E95-9CAE-4968-A118-2B9F7C8BBB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0BBC371-361C-45F7-9235-C3252E336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C314BB-0FA5-C9ED-48EE-6863B2D71CEF}"/>
              </a:ext>
            </a:extLst>
          </p:cNvPr>
          <p:cNvSpPr>
            <a:spLocks noGrp="1"/>
          </p:cNvSpPr>
          <p:nvPr>
            <p:ph type="title"/>
          </p:nvPr>
        </p:nvSpPr>
        <p:spPr>
          <a:xfrm>
            <a:off x="720000" y="619200"/>
            <a:ext cx="10728322" cy="681586"/>
          </a:xfrm>
        </p:spPr>
        <p:txBody>
          <a:bodyPr wrap="square">
            <a:normAutofit/>
          </a:bodyPr>
          <a:lstStyle/>
          <a:p>
            <a:r>
              <a:rPr lang="en-US" b="1" dirty="0"/>
              <a:t>The 2 Levels of Recitation (</a:t>
            </a:r>
            <a:r>
              <a:rPr lang="en-US" b="1" dirty="0" err="1"/>
              <a:t>Tilawah</a:t>
            </a:r>
            <a:r>
              <a:rPr lang="en-US" b="1" dirty="0"/>
              <a:t>)</a:t>
            </a:r>
          </a:p>
        </p:txBody>
      </p:sp>
      <p:sp useBgFill="1">
        <p:nvSpPr>
          <p:cNvPr id="14" name="Freeform: Shape 13">
            <a:extLst>
              <a:ext uri="{FF2B5EF4-FFF2-40B4-BE49-F238E27FC236}">
                <a16:creationId xmlns:a16="http://schemas.microsoft.com/office/drawing/2014/main" id="{4172FA92-6FD3-495F-95A0-4FD85861D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0" y="1734458"/>
            <a:ext cx="12191501" cy="5123544"/>
          </a:xfrm>
          <a:custGeom>
            <a:avLst/>
            <a:gdLst>
              <a:gd name="connsiteX0" fmla="*/ 9255953 w 12191501"/>
              <a:gd name="connsiteY0" fmla="*/ 0 h 4430825"/>
              <a:gd name="connsiteX1" fmla="*/ 10762189 w 12191501"/>
              <a:gd name="connsiteY1" fmla="*/ 67992 h 4430825"/>
              <a:gd name="connsiteX2" fmla="*/ 11364025 w 12191501"/>
              <a:gd name="connsiteY2" fmla="*/ 57486 h 4430825"/>
              <a:gd name="connsiteX3" fmla="*/ 12096632 w 12191501"/>
              <a:gd name="connsiteY3" fmla="*/ 44699 h 4430825"/>
              <a:gd name="connsiteX4" fmla="*/ 12191501 w 12191501"/>
              <a:gd name="connsiteY4" fmla="*/ 43042 h 4430825"/>
              <a:gd name="connsiteX5" fmla="*/ 12191501 w 12191501"/>
              <a:gd name="connsiteY5" fmla="*/ 4430825 h 4430825"/>
              <a:gd name="connsiteX6" fmla="*/ 0 w 12191501"/>
              <a:gd name="connsiteY6" fmla="*/ 4430825 h 4430825"/>
              <a:gd name="connsiteX7" fmla="*/ 10182 w 12191501"/>
              <a:gd name="connsiteY7" fmla="*/ 95053 h 4430825"/>
              <a:gd name="connsiteX8" fmla="*/ 70972 w 12191501"/>
              <a:gd name="connsiteY8" fmla="*/ 97164 h 4430825"/>
              <a:gd name="connsiteX9" fmla="*/ 1281624 w 12191501"/>
              <a:gd name="connsiteY9" fmla="*/ 139193 h 4430825"/>
              <a:gd name="connsiteX10" fmla="*/ 2485297 w 12191501"/>
              <a:gd name="connsiteY10" fmla="*/ 118183 h 4430825"/>
              <a:gd name="connsiteX11" fmla="*/ 3237591 w 12191501"/>
              <a:gd name="connsiteY11" fmla="*/ 105051 h 4430825"/>
              <a:gd name="connsiteX12" fmla="*/ 3989887 w 12191501"/>
              <a:gd name="connsiteY12" fmla="*/ 91920 h 4430825"/>
              <a:gd name="connsiteX13" fmla="*/ 9255953 w 12191501"/>
              <a:gd name="connsiteY13" fmla="*/ 0 h 443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1501" h="4430825">
                <a:moveTo>
                  <a:pt x="9255953" y="0"/>
                </a:moveTo>
                <a:cubicBezTo>
                  <a:pt x="10762189" y="67992"/>
                  <a:pt x="10762189" y="67992"/>
                  <a:pt x="10762189" y="67992"/>
                </a:cubicBezTo>
                <a:cubicBezTo>
                  <a:pt x="11364025" y="57486"/>
                  <a:pt x="11364025" y="57486"/>
                  <a:pt x="11364025" y="57486"/>
                </a:cubicBezTo>
                <a:cubicBezTo>
                  <a:pt x="11589714" y="53547"/>
                  <a:pt x="11836561" y="49238"/>
                  <a:pt x="12096632" y="44699"/>
                </a:cubicBezTo>
                <a:lnTo>
                  <a:pt x="12191501" y="43042"/>
                </a:lnTo>
                <a:lnTo>
                  <a:pt x="12191501" y="4430825"/>
                </a:lnTo>
                <a:lnTo>
                  <a:pt x="0" y="4430825"/>
                </a:lnTo>
                <a:lnTo>
                  <a:pt x="10182" y="95053"/>
                </a:lnTo>
                <a:lnTo>
                  <a:pt x="70972" y="97164"/>
                </a:lnTo>
                <a:cubicBezTo>
                  <a:pt x="1281624" y="139193"/>
                  <a:pt x="1281624" y="139193"/>
                  <a:pt x="1281624" y="139193"/>
                </a:cubicBezTo>
                <a:cubicBezTo>
                  <a:pt x="2485297" y="118183"/>
                  <a:pt x="2485297" y="118183"/>
                  <a:pt x="2485297" y="118183"/>
                </a:cubicBezTo>
                <a:cubicBezTo>
                  <a:pt x="2786215" y="112930"/>
                  <a:pt x="2936672" y="110304"/>
                  <a:pt x="3237591" y="105051"/>
                </a:cubicBezTo>
                <a:cubicBezTo>
                  <a:pt x="3538508" y="99800"/>
                  <a:pt x="3839426" y="94546"/>
                  <a:pt x="3989887" y="91920"/>
                </a:cubicBezTo>
                <a:cubicBezTo>
                  <a:pt x="9255953" y="0"/>
                  <a:pt x="9255953" y="0"/>
                  <a:pt x="9255953" y="0"/>
                </a:cubicBezTo>
                <a:close/>
              </a:path>
            </a:pathLst>
          </a:cu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graphicFrame>
        <p:nvGraphicFramePr>
          <p:cNvPr id="5" name="Content Placeholder 2">
            <a:extLst>
              <a:ext uri="{FF2B5EF4-FFF2-40B4-BE49-F238E27FC236}">
                <a16:creationId xmlns:a16="http://schemas.microsoft.com/office/drawing/2014/main" id="{CF13CE34-ABD5-CD91-6FC5-42D02DF3717E}"/>
              </a:ext>
            </a:extLst>
          </p:cNvPr>
          <p:cNvGraphicFramePr>
            <a:graphicFrameLocks noGrp="1"/>
          </p:cNvGraphicFramePr>
          <p:nvPr>
            <p:ph idx="1"/>
            <p:extLst>
              <p:ext uri="{D42A27DB-BD31-4B8C-83A1-F6EECF244321}">
                <p14:modId xmlns:p14="http://schemas.microsoft.com/office/powerpoint/2010/main" val="1384238630"/>
              </p:ext>
            </p:extLst>
          </p:nvPr>
        </p:nvGraphicFramePr>
        <p:xfrm>
          <a:off x="731837" y="1919986"/>
          <a:ext cx="10728325" cy="3587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DDD78B99-A2C4-C6CD-9BFB-6C08B9B53E8A}"/>
              </a:ext>
            </a:extLst>
          </p:cNvPr>
          <p:cNvSpPr txBox="1"/>
          <p:nvPr/>
        </p:nvSpPr>
        <p:spPr>
          <a:xfrm>
            <a:off x="498764" y="5507736"/>
            <a:ext cx="11333017" cy="369332"/>
          </a:xfrm>
          <a:prstGeom prst="rect">
            <a:avLst/>
          </a:prstGeom>
          <a:solidFill>
            <a:schemeClr val="tx1"/>
          </a:solidFill>
        </p:spPr>
        <p:txBody>
          <a:bodyPr wrap="square" rtlCol="0">
            <a:spAutoFit/>
          </a:bodyPr>
          <a:lstStyle/>
          <a:p>
            <a:pPr algn="ctr"/>
            <a:r>
              <a:rPr lang="en-US" dirty="0">
                <a:solidFill>
                  <a:schemeClr val="bg2"/>
                </a:solidFill>
              </a:rPr>
              <a:t>The Prophet </a:t>
            </a:r>
            <a:r>
              <a:rPr lang="en-US" dirty="0">
                <a:solidFill>
                  <a:schemeClr val="bg2"/>
                </a:solidFill>
                <a:latin typeface="KFGQPC Arabic Symbols 01" panose="02000000000000000000" pitchFamily="2" charset="2"/>
              </a:rPr>
              <a:t>g</a:t>
            </a:r>
            <a:r>
              <a:rPr lang="en-US" dirty="0">
                <a:solidFill>
                  <a:schemeClr val="bg2"/>
                </a:solidFill>
              </a:rPr>
              <a:t> said: “Allah loves the Qur’an to be recited as it was revealed.”</a:t>
            </a:r>
          </a:p>
        </p:txBody>
      </p:sp>
      <p:sp>
        <p:nvSpPr>
          <p:cNvPr id="6" name="TextBox 5">
            <a:extLst>
              <a:ext uri="{FF2B5EF4-FFF2-40B4-BE49-F238E27FC236}">
                <a16:creationId xmlns:a16="http://schemas.microsoft.com/office/drawing/2014/main" id="{E1ECA1F7-6C74-2247-AD36-1878F2891815}"/>
              </a:ext>
            </a:extLst>
          </p:cNvPr>
          <p:cNvSpPr txBox="1"/>
          <p:nvPr/>
        </p:nvSpPr>
        <p:spPr>
          <a:xfrm>
            <a:off x="498764" y="6088627"/>
            <a:ext cx="11333017" cy="369332"/>
          </a:xfrm>
          <a:prstGeom prst="rect">
            <a:avLst/>
          </a:prstGeom>
          <a:solidFill>
            <a:schemeClr val="tx1"/>
          </a:solidFill>
        </p:spPr>
        <p:txBody>
          <a:bodyPr wrap="square" rtlCol="0">
            <a:spAutoFit/>
          </a:bodyPr>
          <a:lstStyle/>
          <a:p>
            <a:pPr algn="ctr"/>
            <a:r>
              <a:rPr lang="en-US" dirty="0">
                <a:solidFill>
                  <a:schemeClr val="bg2"/>
                </a:solidFill>
              </a:rPr>
              <a:t>Anas ibn Malik &amp; Umm </a:t>
            </a:r>
            <a:r>
              <a:rPr lang="en-US" dirty="0" err="1">
                <a:solidFill>
                  <a:schemeClr val="bg2"/>
                </a:solidFill>
              </a:rPr>
              <a:t>Salamah</a:t>
            </a:r>
            <a:r>
              <a:rPr lang="en-US" dirty="0">
                <a:solidFill>
                  <a:schemeClr val="bg2"/>
                </a:solidFill>
              </a:rPr>
              <a:t> described the Prophet’s </a:t>
            </a:r>
            <a:r>
              <a:rPr lang="en-US" dirty="0">
                <a:solidFill>
                  <a:schemeClr val="bg2"/>
                </a:solidFill>
                <a:latin typeface="KFGQPC Arabic Symbols 01" panose="02000000000000000000" pitchFamily="2" charset="2"/>
              </a:rPr>
              <a:t>g</a:t>
            </a:r>
            <a:r>
              <a:rPr lang="en-US" dirty="0">
                <a:solidFill>
                  <a:schemeClr val="bg2"/>
                </a:solidFill>
              </a:rPr>
              <a:t> recitation as clear, letter by letter, stretched.</a:t>
            </a:r>
          </a:p>
        </p:txBody>
      </p:sp>
    </p:spTree>
    <p:extLst>
      <p:ext uri="{BB962C8B-B14F-4D97-AF65-F5344CB8AC3E}">
        <p14:creationId xmlns:p14="http://schemas.microsoft.com/office/powerpoint/2010/main" val="3617831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4"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2BFB0E95-9CAE-4968-A118-2B9F7C8BBB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90BBC371-361C-45F7-9235-C3252E336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865C7C-8901-5CAB-5C2F-90F432B602B5}"/>
              </a:ext>
            </a:extLst>
          </p:cNvPr>
          <p:cNvSpPr>
            <a:spLocks noGrp="1"/>
          </p:cNvSpPr>
          <p:nvPr>
            <p:ph type="title"/>
          </p:nvPr>
        </p:nvSpPr>
        <p:spPr>
          <a:xfrm>
            <a:off x="720000" y="619200"/>
            <a:ext cx="10728322" cy="681586"/>
          </a:xfrm>
        </p:spPr>
        <p:txBody>
          <a:bodyPr wrap="square">
            <a:normAutofit/>
          </a:bodyPr>
          <a:lstStyle/>
          <a:p>
            <a:r>
              <a:rPr lang="en-US" dirty="0"/>
              <a:t>What is </a:t>
            </a:r>
            <a:r>
              <a:rPr lang="en-US" b="1" dirty="0"/>
              <a:t>Correct </a:t>
            </a:r>
            <a:r>
              <a:rPr lang="en-US" b="1"/>
              <a:t>Tilawah</a:t>
            </a:r>
            <a:r>
              <a:rPr lang="en-US" dirty="0"/>
              <a:t>?</a:t>
            </a:r>
          </a:p>
        </p:txBody>
      </p:sp>
      <p:sp useBgFill="1">
        <p:nvSpPr>
          <p:cNvPr id="41" name="Freeform: Shape 40">
            <a:extLst>
              <a:ext uri="{FF2B5EF4-FFF2-40B4-BE49-F238E27FC236}">
                <a16:creationId xmlns:a16="http://schemas.microsoft.com/office/drawing/2014/main" id="{4172FA92-6FD3-495F-95A0-4FD85861D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0" y="1734458"/>
            <a:ext cx="12191501" cy="5123544"/>
          </a:xfrm>
          <a:custGeom>
            <a:avLst/>
            <a:gdLst>
              <a:gd name="connsiteX0" fmla="*/ 9255953 w 12191501"/>
              <a:gd name="connsiteY0" fmla="*/ 0 h 4430825"/>
              <a:gd name="connsiteX1" fmla="*/ 10762189 w 12191501"/>
              <a:gd name="connsiteY1" fmla="*/ 67992 h 4430825"/>
              <a:gd name="connsiteX2" fmla="*/ 11364025 w 12191501"/>
              <a:gd name="connsiteY2" fmla="*/ 57486 h 4430825"/>
              <a:gd name="connsiteX3" fmla="*/ 12096632 w 12191501"/>
              <a:gd name="connsiteY3" fmla="*/ 44699 h 4430825"/>
              <a:gd name="connsiteX4" fmla="*/ 12191501 w 12191501"/>
              <a:gd name="connsiteY4" fmla="*/ 43042 h 4430825"/>
              <a:gd name="connsiteX5" fmla="*/ 12191501 w 12191501"/>
              <a:gd name="connsiteY5" fmla="*/ 4430825 h 4430825"/>
              <a:gd name="connsiteX6" fmla="*/ 0 w 12191501"/>
              <a:gd name="connsiteY6" fmla="*/ 4430825 h 4430825"/>
              <a:gd name="connsiteX7" fmla="*/ 10182 w 12191501"/>
              <a:gd name="connsiteY7" fmla="*/ 95053 h 4430825"/>
              <a:gd name="connsiteX8" fmla="*/ 70972 w 12191501"/>
              <a:gd name="connsiteY8" fmla="*/ 97164 h 4430825"/>
              <a:gd name="connsiteX9" fmla="*/ 1281624 w 12191501"/>
              <a:gd name="connsiteY9" fmla="*/ 139193 h 4430825"/>
              <a:gd name="connsiteX10" fmla="*/ 2485297 w 12191501"/>
              <a:gd name="connsiteY10" fmla="*/ 118183 h 4430825"/>
              <a:gd name="connsiteX11" fmla="*/ 3237591 w 12191501"/>
              <a:gd name="connsiteY11" fmla="*/ 105051 h 4430825"/>
              <a:gd name="connsiteX12" fmla="*/ 3989887 w 12191501"/>
              <a:gd name="connsiteY12" fmla="*/ 91920 h 4430825"/>
              <a:gd name="connsiteX13" fmla="*/ 9255953 w 12191501"/>
              <a:gd name="connsiteY13" fmla="*/ 0 h 443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1501" h="4430825">
                <a:moveTo>
                  <a:pt x="9255953" y="0"/>
                </a:moveTo>
                <a:cubicBezTo>
                  <a:pt x="10762189" y="67992"/>
                  <a:pt x="10762189" y="67992"/>
                  <a:pt x="10762189" y="67992"/>
                </a:cubicBezTo>
                <a:cubicBezTo>
                  <a:pt x="11364025" y="57486"/>
                  <a:pt x="11364025" y="57486"/>
                  <a:pt x="11364025" y="57486"/>
                </a:cubicBezTo>
                <a:cubicBezTo>
                  <a:pt x="11589714" y="53547"/>
                  <a:pt x="11836561" y="49238"/>
                  <a:pt x="12096632" y="44699"/>
                </a:cubicBezTo>
                <a:lnTo>
                  <a:pt x="12191501" y="43042"/>
                </a:lnTo>
                <a:lnTo>
                  <a:pt x="12191501" y="4430825"/>
                </a:lnTo>
                <a:lnTo>
                  <a:pt x="0" y="4430825"/>
                </a:lnTo>
                <a:lnTo>
                  <a:pt x="10182" y="95053"/>
                </a:lnTo>
                <a:lnTo>
                  <a:pt x="70972" y="97164"/>
                </a:lnTo>
                <a:cubicBezTo>
                  <a:pt x="1281624" y="139193"/>
                  <a:pt x="1281624" y="139193"/>
                  <a:pt x="1281624" y="139193"/>
                </a:cubicBezTo>
                <a:cubicBezTo>
                  <a:pt x="2485297" y="118183"/>
                  <a:pt x="2485297" y="118183"/>
                  <a:pt x="2485297" y="118183"/>
                </a:cubicBezTo>
                <a:cubicBezTo>
                  <a:pt x="2786215" y="112930"/>
                  <a:pt x="2936672" y="110304"/>
                  <a:pt x="3237591" y="105051"/>
                </a:cubicBezTo>
                <a:cubicBezTo>
                  <a:pt x="3538508" y="99800"/>
                  <a:pt x="3839426" y="94546"/>
                  <a:pt x="3989887" y="91920"/>
                </a:cubicBezTo>
                <a:cubicBezTo>
                  <a:pt x="9255953" y="0"/>
                  <a:pt x="9255953" y="0"/>
                  <a:pt x="9255953" y="0"/>
                </a:cubicBezTo>
                <a:close/>
              </a:path>
            </a:pathLst>
          </a:cu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graphicFrame>
        <p:nvGraphicFramePr>
          <p:cNvPr id="5" name="Content Placeholder 2">
            <a:extLst>
              <a:ext uri="{FF2B5EF4-FFF2-40B4-BE49-F238E27FC236}">
                <a16:creationId xmlns:a16="http://schemas.microsoft.com/office/drawing/2014/main" id="{9D857152-2E54-DF94-0260-E12282F6AC84}"/>
              </a:ext>
            </a:extLst>
          </p:cNvPr>
          <p:cNvGraphicFramePr>
            <a:graphicFrameLocks noGrp="1"/>
          </p:cNvGraphicFramePr>
          <p:nvPr>
            <p:ph idx="1"/>
            <p:extLst>
              <p:ext uri="{D42A27DB-BD31-4B8C-83A1-F6EECF244321}">
                <p14:modId xmlns:p14="http://schemas.microsoft.com/office/powerpoint/2010/main" val="1009810219"/>
              </p:ext>
            </p:extLst>
          </p:nvPr>
        </p:nvGraphicFramePr>
        <p:xfrm>
          <a:off x="720725" y="1919985"/>
          <a:ext cx="10728325" cy="46470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1112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1F209-603C-7D46-F938-B933DA091997}"/>
              </a:ext>
            </a:extLst>
          </p:cNvPr>
          <p:cNvSpPr>
            <a:spLocks noGrp="1"/>
          </p:cNvSpPr>
          <p:nvPr>
            <p:ph type="title"/>
          </p:nvPr>
        </p:nvSpPr>
        <p:spPr>
          <a:xfrm>
            <a:off x="5791200" y="716182"/>
            <a:ext cx="6567054" cy="516873"/>
          </a:xfrm>
        </p:spPr>
        <p:txBody>
          <a:bodyPr>
            <a:normAutofit/>
          </a:bodyPr>
          <a:lstStyle/>
          <a:p>
            <a:r>
              <a:rPr lang="en-US" sz="2400" b="1" dirty="0"/>
              <a:t>Ibn al-</a:t>
            </a:r>
            <a:r>
              <a:rPr lang="en-US" sz="2400" b="1" dirty="0" err="1"/>
              <a:t>Jazari’s</a:t>
            </a:r>
            <a:r>
              <a:rPr lang="en-US" sz="2400" b="1" dirty="0"/>
              <a:t> Guide to Correct </a:t>
            </a:r>
            <a:r>
              <a:rPr lang="en-US" sz="2400" b="1" dirty="0" err="1"/>
              <a:t>Tilawah</a:t>
            </a:r>
            <a:endParaRPr lang="en-US" sz="2400" b="1" dirty="0"/>
          </a:p>
        </p:txBody>
      </p:sp>
      <p:pic>
        <p:nvPicPr>
          <p:cNvPr id="5" name="Content Placeholder 4" descr="A page of a book&#10;&#10;Description automatically generated">
            <a:extLst>
              <a:ext uri="{FF2B5EF4-FFF2-40B4-BE49-F238E27FC236}">
                <a16:creationId xmlns:a16="http://schemas.microsoft.com/office/drawing/2014/main" id="{76E9C3A6-7324-9558-3F4D-266C9C297241}"/>
              </a:ext>
            </a:extLst>
          </p:cNvPr>
          <p:cNvPicPr>
            <a:picLocks noGrp="1" noChangeAspect="1"/>
          </p:cNvPicPr>
          <p:nvPr>
            <p:ph idx="1"/>
          </p:nvPr>
        </p:nvPicPr>
        <p:blipFill>
          <a:blip r:embed="rId2"/>
          <a:stretch>
            <a:fillRect/>
          </a:stretch>
        </p:blipFill>
        <p:spPr>
          <a:xfrm>
            <a:off x="0" y="0"/>
            <a:ext cx="5459895" cy="4365310"/>
          </a:xfrm>
        </p:spPr>
      </p:pic>
      <p:pic>
        <p:nvPicPr>
          <p:cNvPr id="8" name="Picture 7" descr="A white paper with black text&#10;&#10;Description automatically generated">
            <a:extLst>
              <a:ext uri="{FF2B5EF4-FFF2-40B4-BE49-F238E27FC236}">
                <a16:creationId xmlns:a16="http://schemas.microsoft.com/office/drawing/2014/main" id="{41472AA1-D276-9687-5D44-4080D218D684}"/>
              </a:ext>
            </a:extLst>
          </p:cNvPr>
          <p:cNvPicPr>
            <a:picLocks noChangeAspect="1"/>
          </p:cNvPicPr>
          <p:nvPr/>
        </p:nvPicPr>
        <p:blipFill>
          <a:blip r:embed="rId3"/>
          <a:stretch>
            <a:fillRect/>
          </a:stretch>
        </p:blipFill>
        <p:spPr>
          <a:xfrm>
            <a:off x="0" y="4287331"/>
            <a:ext cx="5459895" cy="2570669"/>
          </a:xfrm>
          <a:prstGeom prst="rect">
            <a:avLst/>
          </a:prstGeom>
        </p:spPr>
      </p:pic>
      <p:graphicFrame>
        <p:nvGraphicFramePr>
          <p:cNvPr id="9" name="TextBox 5">
            <a:extLst>
              <a:ext uri="{FF2B5EF4-FFF2-40B4-BE49-F238E27FC236}">
                <a16:creationId xmlns:a16="http://schemas.microsoft.com/office/drawing/2014/main" id="{91C923D2-C015-B7E5-E5B7-A5A39F643549}"/>
              </a:ext>
            </a:extLst>
          </p:cNvPr>
          <p:cNvGraphicFramePr/>
          <p:nvPr>
            <p:extLst>
              <p:ext uri="{D42A27DB-BD31-4B8C-83A1-F6EECF244321}">
                <p14:modId xmlns:p14="http://schemas.microsoft.com/office/powerpoint/2010/main" val="2296241789"/>
              </p:ext>
            </p:extLst>
          </p:nvPr>
        </p:nvGraphicFramePr>
        <p:xfrm>
          <a:off x="5791200" y="831273"/>
          <a:ext cx="6248400" cy="604058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03243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646535-AEF6-4883-A4F9-EEC1F8B43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56AE383-06A1-42D3-B1AF-CE22194F54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D70B90B-BED1-4715-9BFE-9622C47A2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AE06AB-7BB0-9A76-62F5-3A81E4798936}"/>
              </a:ext>
            </a:extLst>
          </p:cNvPr>
          <p:cNvSpPr>
            <a:spLocks noGrp="1"/>
          </p:cNvSpPr>
          <p:nvPr>
            <p:ph type="title"/>
          </p:nvPr>
        </p:nvSpPr>
        <p:spPr>
          <a:xfrm>
            <a:off x="733252" y="2504454"/>
            <a:ext cx="5015638" cy="2795738"/>
          </a:xfrm>
        </p:spPr>
        <p:txBody>
          <a:bodyPr vert="horz" wrap="square" lIns="0" tIns="0" rIns="0" bIns="0" rtlCol="0" anchor="b" anchorCtr="0">
            <a:normAutofit fontScale="90000"/>
          </a:bodyPr>
          <a:lstStyle/>
          <a:p>
            <a:pPr algn="ctr"/>
            <a:r>
              <a:rPr lang="en-US" sz="5600" spc="-100" dirty="0"/>
              <a:t>Short </a:t>
            </a:r>
            <a:r>
              <a:rPr lang="en-US" sz="5600" spc="-100" dirty="0" err="1"/>
              <a:t>Munfasil</a:t>
            </a:r>
            <a:r>
              <a:rPr lang="en-US" sz="5600" spc="-100" dirty="0"/>
              <a:t> </a:t>
            </a:r>
            <a:br>
              <a:rPr lang="en-US" sz="5600" spc="-100" dirty="0"/>
            </a:br>
            <a:r>
              <a:rPr lang="en-US" sz="5600" spc="-100" dirty="0"/>
              <a:t>vs </a:t>
            </a:r>
            <a:br>
              <a:rPr lang="en-US" sz="5600" spc="-100" dirty="0"/>
            </a:br>
            <a:r>
              <a:rPr lang="en-US" sz="5600" spc="-100" dirty="0"/>
              <a:t>Long </a:t>
            </a:r>
            <a:r>
              <a:rPr lang="en-US" sz="5600" spc="-100" dirty="0" err="1"/>
              <a:t>Munfasil</a:t>
            </a:r>
            <a:br>
              <a:rPr lang="en-US" sz="5600" spc="-100" dirty="0"/>
            </a:br>
            <a:br>
              <a:rPr lang="en-US" sz="5600" spc="-100" dirty="0"/>
            </a:br>
            <a:endParaRPr lang="en-US" sz="5600" spc="-100" dirty="0"/>
          </a:p>
        </p:txBody>
      </p:sp>
      <p:pic>
        <p:nvPicPr>
          <p:cNvPr id="5" name="Picture 4" descr="A table of arabic writing&#10;&#10;Description automatically generated with medium confidence">
            <a:extLst>
              <a:ext uri="{FF2B5EF4-FFF2-40B4-BE49-F238E27FC236}">
                <a16:creationId xmlns:a16="http://schemas.microsoft.com/office/drawing/2014/main" id="{48FE6631-5F7A-58DE-6510-F20182E835D9}"/>
              </a:ext>
            </a:extLst>
          </p:cNvPr>
          <p:cNvPicPr>
            <a:picLocks noChangeAspect="1"/>
          </p:cNvPicPr>
          <p:nvPr/>
        </p:nvPicPr>
        <p:blipFill rotWithShape="1">
          <a:blip r:embed="rId2"/>
          <a:srcRect t="8606" b="5432"/>
          <a:stretch/>
        </p:blipFill>
        <p:spPr>
          <a:xfrm>
            <a:off x="6288276" y="10"/>
            <a:ext cx="5903725" cy="6857990"/>
          </a:xfrm>
          <a:custGeom>
            <a:avLst/>
            <a:gdLst/>
            <a:ahLst/>
            <a:cxnLst/>
            <a:rect l="l" t="t" r="r" b="b"/>
            <a:pathLst>
              <a:path w="5903725" h="6858000">
                <a:moveTo>
                  <a:pt x="17547" y="0"/>
                </a:moveTo>
                <a:lnTo>
                  <a:pt x="5903725" y="0"/>
                </a:lnTo>
                <a:lnTo>
                  <a:pt x="5903725" y="6858000"/>
                </a:lnTo>
                <a:lnTo>
                  <a:pt x="57217" y="6858000"/>
                </a:lnTo>
                <a:lnTo>
                  <a:pt x="57185" y="6699667"/>
                </a:lnTo>
                <a:cubicBezTo>
                  <a:pt x="57923" y="6526851"/>
                  <a:pt x="61039" y="6384211"/>
                  <a:pt x="67005" y="6279216"/>
                </a:cubicBezTo>
                <a:cubicBezTo>
                  <a:pt x="108514" y="5194623"/>
                  <a:pt x="-44577" y="788432"/>
                  <a:pt x="13203" y="42009"/>
                </a:cubicBezTo>
                <a:close/>
              </a:path>
            </a:pathLst>
          </a:custGeom>
        </p:spPr>
      </p:pic>
      <p:sp>
        <p:nvSpPr>
          <p:cNvPr id="6" name="TextBox 5">
            <a:extLst>
              <a:ext uri="{FF2B5EF4-FFF2-40B4-BE49-F238E27FC236}">
                <a16:creationId xmlns:a16="http://schemas.microsoft.com/office/drawing/2014/main" id="{AAA77CF6-9401-B80C-1E91-EB2E661C794F}"/>
              </a:ext>
            </a:extLst>
          </p:cNvPr>
          <p:cNvSpPr txBox="1"/>
          <p:nvPr/>
        </p:nvSpPr>
        <p:spPr>
          <a:xfrm>
            <a:off x="1139687" y="4969565"/>
            <a:ext cx="3962400" cy="646331"/>
          </a:xfrm>
          <a:prstGeom prst="rect">
            <a:avLst/>
          </a:prstGeom>
          <a:solidFill>
            <a:schemeClr val="tx1"/>
          </a:solidFill>
        </p:spPr>
        <p:txBody>
          <a:bodyPr wrap="square" rtlCol="0">
            <a:spAutoFit/>
          </a:bodyPr>
          <a:lstStyle/>
          <a:p>
            <a:pPr algn="ctr"/>
            <a:r>
              <a:rPr lang="en-US" b="1" dirty="0">
                <a:solidFill>
                  <a:schemeClr val="bg2"/>
                </a:solidFill>
              </a:rPr>
              <a:t>Mixing between paths (turuq) is generally discouraged</a:t>
            </a:r>
          </a:p>
        </p:txBody>
      </p:sp>
      <p:sp>
        <p:nvSpPr>
          <p:cNvPr id="3" name="TextBox 2">
            <a:extLst>
              <a:ext uri="{FF2B5EF4-FFF2-40B4-BE49-F238E27FC236}">
                <a16:creationId xmlns:a16="http://schemas.microsoft.com/office/drawing/2014/main" id="{5EA9E2B3-857E-5386-4B73-427F1866818B}"/>
              </a:ext>
            </a:extLst>
          </p:cNvPr>
          <p:cNvSpPr txBox="1"/>
          <p:nvPr/>
        </p:nvSpPr>
        <p:spPr>
          <a:xfrm>
            <a:off x="5102087" y="6211669"/>
            <a:ext cx="1314955" cy="646331"/>
          </a:xfrm>
          <a:prstGeom prst="rect">
            <a:avLst/>
          </a:prstGeom>
          <a:solidFill>
            <a:schemeClr val="tx1"/>
          </a:solidFill>
        </p:spPr>
        <p:txBody>
          <a:bodyPr wrap="square" rtlCol="0">
            <a:spAutoFit/>
          </a:bodyPr>
          <a:lstStyle/>
          <a:p>
            <a:pPr algn="ctr"/>
            <a:r>
              <a:rPr lang="ar-SA" b="1" dirty="0">
                <a:solidFill>
                  <a:schemeClr val="bg2"/>
                </a:solidFill>
              </a:rPr>
              <a:t>مجرها</a:t>
            </a:r>
          </a:p>
          <a:p>
            <a:pPr algn="ctr"/>
            <a:r>
              <a:rPr lang="ar-SA" b="1" dirty="0">
                <a:solidFill>
                  <a:schemeClr val="bg2"/>
                </a:solidFill>
              </a:rPr>
              <a:t>أأعجمي</a:t>
            </a:r>
            <a:endParaRPr lang="en-US" b="1" dirty="0">
              <a:solidFill>
                <a:schemeClr val="bg2"/>
              </a:solidFill>
            </a:endParaRPr>
          </a:p>
        </p:txBody>
      </p:sp>
    </p:spTree>
    <p:extLst>
      <p:ext uri="{BB962C8B-B14F-4D97-AF65-F5344CB8AC3E}">
        <p14:creationId xmlns:p14="http://schemas.microsoft.com/office/powerpoint/2010/main" val="2885846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2BFB0E95-9CAE-4968-A118-2B9F7C8BBB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90BBC371-361C-45F7-9235-C3252E336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90F85D-8F6F-F9AC-5E3B-F9C7CB840568}"/>
              </a:ext>
            </a:extLst>
          </p:cNvPr>
          <p:cNvSpPr>
            <a:spLocks noGrp="1"/>
          </p:cNvSpPr>
          <p:nvPr>
            <p:ph type="title"/>
          </p:nvPr>
        </p:nvSpPr>
        <p:spPr>
          <a:xfrm>
            <a:off x="720000" y="619200"/>
            <a:ext cx="10728322" cy="681586"/>
          </a:xfrm>
        </p:spPr>
        <p:txBody>
          <a:bodyPr wrap="square">
            <a:normAutofit/>
          </a:bodyPr>
          <a:lstStyle/>
          <a:p>
            <a:r>
              <a:rPr lang="en-US" dirty="0"/>
              <a:t>What is </a:t>
            </a:r>
            <a:r>
              <a:rPr lang="en-US" b="1" dirty="0"/>
              <a:t>Elite </a:t>
            </a:r>
            <a:r>
              <a:rPr lang="en-US" b="1" dirty="0" err="1"/>
              <a:t>Tilawah</a:t>
            </a:r>
            <a:r>
              <a:rPr lang="en-US" b="1" dirty="0"/>
              <a:t>?</a:t>
            </a:r>
          </a:p>
        </p:txBody>
      </p:sp>
      <p:sp useBgFill="1">
        <p:nvSpPr>
          <p:cNvPr id="55" name="Freeform: Shape 40">
            <a:extLst>
              <a:ext uri="{FF2B5EF4-FFF2-40B4-BE49-F238E27FC236}">
                <a16:creationId xmlns:a16="http://schemas.microsoft.com/office/drawing/2014/main" id="{4172FA92-6FD3-495F-95A0-4FD85861D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0" y="1734458"/>
            <a:ext cx="12191501" cy="5123544"/>
          </a:xfrm>
          <a:custGeom>
            <a:avLst/>
            <a:gdLst>
              <a:gd name="connsiteX0" fmla="*/ 9255953 w 12191501"/>
              <a:gd name="connsiteY0" fmla="*/ 0 h 4430825"/>
              <a:gd name="connsiteX1" fmla="*/ 10762189 w 12191501"/>
              <a:gd name="connsiteY1" fmla="*/ 67992 h 4430825"/>
              <a:gd name="connsiteX2" fmla="*/ 11364025 w 12191501"/>
              <a:gd name="connsiteY2" fmla="*/ 57486 h 4430825"/>
              <a:gd name="connsiteX3" fmla="*/ 12096632 w 12191501"/>
              <a:gd name="connsiteY3" fmla="*/ 44699 h 4430825"/>
              <a:gd name="connsiteX4" fmla="*/ 12191501 w 12191501"/>
              <a:gd name="connsiteY4" fmla="*/ 43042 h 4430825"/>
              <a:gd name="connsiteX5" fmla="*/ 12191501 w 12191501"/>
              <a:gd name="connsiteY5" fmla="*/ 4430825 h 4430825"/>
              <a:gd name="connsiteX6" fmla="*/ 0 w 12191501"/>
              <a:gd name="connsiteY6" fmla="*/ 4430825 h 4430825"/>
              <a:gd name="connsiteX7" fmla="*/ 10182 w 12191501"/>
              <a:gd name="connsiteY7" fmla="*/ 95053 h 4430825"/>
              <a:gd name="connsiteX8" fmla="*/ 70972 w 12191501"/>
              <a:gd name="connsiteY8" fmla="*/ 97164 h 4430825"/>
              <a:gd name="connsiteX9" fmla="*/ 1281624 w 12191501"/>
              <a:gd name="connsiteY9" fmla="*/ 139193 h 4430825"/>
              <a:gd name="connsiteX10" fmla="*/ 2485297 w 12191501"/>
              <a:gd name="connsiteY10" fmla="*/ 118183 h 4430825"/>
              <a:gd name="connsiteX11" fmla="*/ 3237591 w 12191501"/>
              <a:gd name="connsiteY11" fmla="*/ 105051 h 4430825"/>
              <a:gd name="connsiteX12" fmla="*/ 3989887 w 12191501"/>
              <a:gd name="connsiteY12" fmla="*/ 91920 h 4430825"/>
              <a:gd name="connsiteX13" fmla="*/ 9255953 w 12191501"/>
              <a:gd name="connsiteY13" fmla="*/ 0 h 443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1501" h="4430825">
                <a:moveTo>
                  <a:pt x="9255953" y="0"/>
                </a:moveTo>
                <a:cubicBezTo>
                  <a:pt x="10762189" y="67992"/>
                  <a:pt x="10762189" y="67992"/>
                  <a:pt x="10762189" y="67992"/>
                </a:cubicBezTo>
                <a:cubicBezTo>
                  <a:pt x="11364025" y="57486"/>
                  <a:pt x="11364025" y="57486"/>
                  <a:pt x="11364025" y="57486"/>
                </a:cubicBezTo>
                <a:cubicBezTo>
                  <a:pt x="11589714" y="53547"/>
                  <a:pt x="11836561" y="49238"/>
                  <a:pt x="12096632" y="44699"/>
                </a:cubicBezTo>
                <a:lnTo>
                  <a:pt x="12191501" y="43042"/>
                </a:lnTo>
                <a:lnTo>
                  <a:pt x="12191501" y="4430825"/>
                </a:lnTo>
                <a:lnTo>
                  <a:pt x="0" y="4430825"/>
                </a:lnTo>
                <a:lnTo>
                  <a:pt x="10182" y="95053"/>
                </a:lnTo>
                <a:lnTo>
                  <a:pt x="70972" y="97164"/>
                </a:lnTo>
                <a:cubicBezTo>
                  <a:pt x="1281624" y="139193"/>
                  <a:pt x="1281624" y="139193"/>
                  <a:pt x="1281624" y="139193"/>
                </a:cubicBezTo>
                <a:cubicBezTo>
                  <a:pt x="2485297" y="118183"/>
                  <a:pt x="2485297" y="118183"/>
                  <a:pt x="2485297" y="118183"/>
                </a:cubicBezTo>
                <a:cubicBezTo>
                  <a:pt x="2786215" y="112930"/>
                  <a:pt x="2936672" y="110304"/>
                  <a:pt x="3237591" y="105051"/>
                </a:cubicBezTo>
                <a:cubicBezTo>
                  <a:pt x="3538508" y="99800"/>
                  <a:pt x="3839426" y="94546"/>
                  <a:pt x="3989887" y="91920"/>
                </a:cubicBezTo>
                <a:cubicBezTo>
                  <a:pt x="9255953" y="0"/>
                  <a:pt x="9255953" y="0"/>
                  <a:pt x="9255953" y="0"/>
                </a:cubicBezTo>
                <a:close/>
              </a:path>
            </a:pathLst>
          </a:cu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graphicFrame>
        <p:nvGraphicFramePr>
          <p:cNvPr id="5" name="Content Placeholder 2">
            <a:extLst>
              <a:ext uri="{FF2B5EF4-FFF2-40B4-BE49-F238E27FC236}">
                <a16:creationId xmlns:a16="http://schemas.microsoft.com/office/drawing/2014/main" id="{3B590248-9069-BC34-03F3-76289F0E4088}"/>
              </a:ext>
            </a:extLst>
          </p:cNvPr>
          <p:cNvGraphicFramePr>
            <a:graphicFrameLocks noGrp="1"/>
          </p:cNvGraphicFramePr>
          <p:nvPr>
            <p:ph idx="1"/>
            <p:extLst>
              <p:ext uri="{D42A27DB-BD31-4B8C-83A1-F6EECF244321}">
                <p14:modId xmlns:p14="http://schemas.microsoft.com/office/powerpoint/2010/main" val="3877084783"/>
              </p:ext>
            </p:extLst>
          </p:nvPr>
        </p:nvGraphicFramePr>
        <p:xfrm>
          <a:off x="720725" y="2541588"/>
          <a:ext cx="10728325" cy="3587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03079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FB0E95-9CAE-4968-A118-2B9F7C8BBB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0BBC371-361C-45F7-9235-C3252E336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8E92D6-0B4A-353A-3FB3-015D3877A496}"/>
              </a:ext>
            </a:extLst>
          </p:cNvPr>
          <p:cNvSpPr>
            <a:spLocks noGrp="1"/>
          </p:cNvSpPr>
          <p:nvPr>
            <p:ph type="title"/>
          </p:nvPr>
        </p:nvSpPr>
        <p:spPr>
          <a:xfrm>
            <a:off x="720000" y="619200"/>
            <a:ext cx="10728322" cy="681586"/>
          </a:xfrm>
        </p:spPr>
        <p:txBody>
          <a:bodyPr wrap="square">
            <a:normAutofit/>
          </a:bodyPr>
          <a:lstStyle/>
          <a:p>
            <a:r>
              <a:rPr lang="en-US" b="1" dirty="0"/>
              <a:t>The Elite </a:t>
            </a:r>
            <a:r>
              <a:rPr lang="en-US" b="1" dirty="0" err="1"/>
              <a:t>Tilawah</a:t>
            </a:r>
            <a:r>
              <a:rPr lang="en-US" b="1" dirty="0"/>
              <a:t> - Tone</a:t>
            </a:r>
          </a:p>
        </p:txBody>
      </p:sp>
      <p:sp useBgFill="1">
        <p:nvSpPr>
          <p:cNvPr id="13" name="Freeform: Shape 12">
            <a:extLst>
              <a:ext uri="{FF2B5EF4-FFF2-40B4-BE49-F238E27FC236}">
                <a16:creationId xmlns:a16="http://schemas.microsoft.com/office/drawing/2014/main" id="{4172FA92-6FD3-495F-95A0-4FD85861D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0" y="1734458"/>
            <a:ext cx="12191501" cy="5123544"/>
          </a:xfrm>
          <a:custGeom>
            <a:avLst/>
            <a:gdLst>
              <a:gd name="connsiteX0" fmla="*/ 9255953 w 12191501"/>
              <a:gd name="connsiteY0" fmla="*/ 0 h 4430825"/>
              <a:gd name="connsiteX1" fmla="*/ 10762189 w 12191501"/>
              <a:gd name="connsiteY1" fmla="*/ 67992 h 4430825"/>
              <a:gd name="connsiteX2" fmla="*/ 11364025 w 12191501"/>
              <a:gd name="connsiteY2" fmla="*/ 57486 h 4430825"/>
              <a:gd name="connsiteX3" fmla="*/ 12096632 w 12191501"/>
              <a:gd name="connsiteY3" fmla="*/ 44699 h 4430825"/>
              <a:gd name="connsiteX4" fmla="*/ 12191501 w 12191501"/>
              <a:gd name="connsiteY4" fmla="*/ 43042 h 4430825"/>
              <a:gd name="connsiteX5" fmla="*/ 12191501 w 12191501"/>
              <a:gd name="connsiteY5" fmla="*/ 4430825 h 4430825"/>
              <a:gd name="connsiteX6" fmla="*/ 0 w 12191501"/>
              <a:gd name="connsiteY6" fmla="*/ 4430825 h 4430825"/>
              <a:gd name="connsiteX7" fmla="*/ 10182 w 12191501"/>
              <a:gd name="connsiteY7" fmla="*/ 95053 h 4430825"/>
              <a:gd name="connsiteX8" fmla="*/ 70972 w 12191501"/>
              <a:gd name="connsiteY8" fmla="*/ 97164 h 4430825"/>
              <a:gd name="connsiteX9" fmla="*/ 1281624 w 12191501"/>
              <a:gd name="connsiteY9" fmla="*/ 139193 h 4430825"/>
              <a:gd name="connsiteX10" fmla="*/ 2485297 w 12191501"/>
              <a:gd name="connsiteY10" fmla="*/ 118183 h 4430825"/>
              <a:gd name="connsiteX11" fmla="*/ 3237591 w 12191501"/>
              <a:gd name="connsiteY11" fmla="*/ 105051 h 4430825"/>
              <a:gd name="connsiteX12" fmla="*/ 3989887 w 12191501"/>
              <a:gd name="connsiteY12" fmla="*/ 91920 h 4430825"/>
              <a:gd name="connsiteX13" fmla="*/ 9255953 w 12191501"/>
              <a:gd name="connsiteY13" fmla="*/ 0 h 443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1501" h="4430825">
                <a:moveTo>
                  <a:pt x="9255953" y="0"/>
                </a:moveTo>
                <a:cubicBezTo>
                  <a:pt x="10762189" y="67992"/>
                  <a:pt x="10762189" y="67992"/>
                  <a:pt x="10762189" y="67992"/>
                </a:cubicBezTo>
                <a:cubicBezTo>
                  <a:pt x="11364025" y="57486"/>
                  <a:pt x="11364025" y="57486"/>
                  <a:pt x="11364025" y="57486"/>
                </a:cubicBezTo>
                <a:cubicBezTo>
                  <a:pt x="11589714" y="53547"/>
                  <a:pt x="11836561" y="49238"/>
                  <a:pt x="12096632" y="44699"/>
                </a:cubicBezTo>
                <a:lnTo>
                  <a:pt x="12191501" y="43042"/>
                </a:lnTo>
                <a:lnTo>
                  <a:pt x="12191501" y="4430825"/>
                </a:lnTo>
                <a:lnTo>
                  <a:pt x="0" y="4430825"/>
                </a:lnTo>
                <a:lnTo>
                  <a:pt x="10182" y="95053"/>
                </a:lnTo>
                <a:lnTo>
                  <a:pt x="70972" y="97164"/>
                </a:lnTo>
                <a:cubicBezTo>
                  <a:pt x="1281624" y="139193"/>
                  <a:pt x="1281624" y="139193"/>
                  <a:pt x="1281624" y="139193"/>
                </a:cubicBezTo>
                <a:cubicBezTo>
                  <a:pt x="2485297" y="118183"/>
                  <a:pt x="2485297" y="118183"/>
                  <a:pt x="2485297" y="118183"/>
                </a:cubicBezTo>
                <a:cubicBezTo>
                  <a:pt x="2786215" y="112930"/>
                  <a:pt x="2936672" y="110304"/>
                  <a:pt x="3237591" y="105051"/>
                </a:cubicBezTo>
                <a:cubicBezTo>
                  <a:pt x="3538508" y="99800"/>
                  <a:pt x="3839426" y="94546"/>
                  <a:pt x="3989887" y="91920"/>
                </a:cubicBezTo>
                <a:cubicBezTo>
                  <a:pt x="9255953" y="0"/>
                  <a:pt x="9255953" y="0"/>
                  <a:pt x="9255953" y="0"/>
                </a:cubicBezTo>
                <a:close/>
              </a:path>
            </a:pathLst>
          </a:cu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graphicFrame>
        <p:nvGraphicFramePr>
          <p:cNvPr id="5" name="Content Placeholder 2">
            <a:extLst>
              <a:ext uri="{FF2B5EF4-FFF2-40B4-BE49-F238E27FC236}">
                <a16:creationId xmlns:a16="http://schemas.microsoft.com/office/drawing/2014/main" id="{8111CDF5-D6AB-1CDC-AE1E-1511956DE813}"/>
              </a:ext>
            </a:extLst>
          </p:cNvPr>
          <p:cNvGraphicFramePr>
            <a:graphicFrameLocks noGrp="1"/>
          </p:cNvGraphicFramePr>
          <p:nvPr>
            <p:ph idx="1"/>
            <p:extLst>
              <p:ext uri="{D42A27DB-BD31-4B8C-83A1-F6EECF244321}">
                <p14:modId xmlns:p14="http://schemas.microsoft.com/office/powerpoint/2010/main" val="2916632250"/>
              </p:ext>
            </p:extLst>
          </p:nvPr>
        </p:nvGraphicFramePr>
        <p:xfrm>
          <a:off x="235527" y="2022763"/>
          <a:ext cx="11693237" cy="2576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a:extLst>
              <a:ext uri="{FF2B5EF4-FFF2-40B4-BE49-F238E27FC236}">
                <a16:creationId xmlns:a16="http://schemas.microsoft.com/office/drawing/2014/main" id="{D5F742EF-BCB7-32B6-575F-C7AC91770839}"/>
              </a:ext>
            </a:extLst>
          </p:cNvPr>
          <p:cNvSpPr txBox="1"/>
          <p:nvPr/>
        </p:nvSpPr>
        <p:spPr>
          <a:xfrm>
            <a:off x="720000" y="5033381"/>
            <a:ext cx="4567532" cy="1538883"/>
          </a:xfrm>
          <a:prstGeom prst="rect">
            <a:avLst/>
          </a:prstGeom>
          <a:solidFill>
            <a:schemeClr val="tx1">
              <a:lumMod val="85000"/>
            </a:schemeClr>
          </a:solidFill>
          <a:ln w="25400">
            <a:solidFill>
              <a:srgbClr val="00B0F0"/>
            </a:solidFill>
          </a:ln>
        </p:spPr>
        <p:txBody>
          <a:bodyPr wrap="square">
            <a:spAutoFit/>
          </a:bodyPr>
          <a:lstStyle/>
          <a:p>
            <a:r>
              <a:rPr lang="en-US" sz="1600" b="1" dirty="0">
                <a:solidFill>
                  <a:srgbClr val="002060"/>
                </a:solidFill>
              </a:rPr>
              <a:t>Nawawi reports that </a:t>
            </a:r>
            <a:r>
              <a:rPr lang="en-US" sz="1600" b="1" dirty="0" err="1">
                <a:solidFill>
                  <a:srgbClr val="002060"/>
                </a:solidFill>
              </a:rPr>
              <a:t>ʿUmar</a:t>
            </a:r>
            <a:r>
              <a:rPr lang="en-US" sz="1600" b="1" dirty="0">
                <a:solidFill>
                  <a:srgbClr val="002060"/>
                </a:solidFill>
              </a:rPr>
              <a:t> raised his voice when reaching the verses:</a:t>
            </a:r>
            <a:endParaRPr lang="ar-SA" sz="1600" b="1" dirty="0">
              <a:solidFill>
                <a:srgbClr val="002060"/>
              </a:solidFill>
            </a:endParaRPr>
          </a:p>
          <a:p>
            <a:endParaRPr lang="en-US" sz="1600" b="1" dirty="0">
              <a:solidFill>
                <a:srgbClr val="002060"/>
              </a:solidFill>
            </a:endParaRPr>
          </a:p>
          <a:p>
            <a:pPr algn="r" rtl="1"/>
            <a:r>
              <a:rPr lang="en-US" sz="2800" dirty="0">
                <a:solidFill>
                  <a:srgbClr val="002060"/>
                </a:solidFill>
                <a:latin typeface="Traditional Arabic" panose="02020603050405020304" pitchFamily="18" charset="-78"/>
                <a:cs typeface="Traditional Arabic" panose="02020603050405020304" pitchFamily="18" charset="-78"/>
              </a:rPr>
              <a:t> </a:t>
            </a:r>
            <a:r>
              <a:rPr lang="ar" sz="2800" b="0" i="0" u="none" strike="noStrike" dirty="0">
                <a:solidFill>
                  <a:srgbClr val="002060"/>
                </a:solidFill>
                <a:effectLst/>
                <a:latin typeface="Traditional Arabic" panose="02020603050405020304" pitchFamily="18" charset="-78"/>
                <a:cs typeface="Traditional Arabic" panose="02020603050405020304" pitchFamily="18" charset="-78"/>
              </a:rPr>
              <a:t>فَلْيَعْبُدُوا رَبَّ هَٰذَا الْبَيْتِ</a:t>
            </a:r>
            <a:r>
              <a:rPr lang="en-US" sz="2800" b="0" i="0" u="none" strike="noStrike" dirty="0">
                <a:solidFill>
                  <a:srgbClr val="002060"/>
                </a:solidFill>
                <a:effectLst/>
                <a:latin typeface="Traditional Arabic" panose="02020603050405020304" pitchFamily="18" charset="-78"/>
                <a:cs typeface="Traditional Arabic" panose="02020603050405020304" pitchFamily="18" charset="-78"/>
              </a:rPr>
              <a:t> - </a:t>
            </a:r>
            <a:r>
              <a:rPr lang="ar" sz="2800" b="0" i="0" u="none" strike="noStrike" dirty="0">
                <a:solidFill>
                  <a:srgbClr val="002060"/>
                </a:solidFill>
                <a:effectLst/>
                <a:latin typeface="Traditional Arabic" panose="02020603050405020304" pitchFamily="18" charset="-78"/>
                <a:cs typeface="Traditional Arabic" panose="02020603050405020304" pitchFamily="18" charset="-78"/>
              </a:rPr>
              <a:t>وَهَٰذَا الْبَلَدِ الْأَمِينِ</a:t>
            </a:r>
            <a:endParaRPr lang="en-US" sz="2800" b="0" i="0" u="none" strike="noStrike" dirty="0">
              <a:solidFill>
                <a:srgbClr val="002060"/>
              </a:solidFill>
              <a:effectLst/>
              <a:latin typeface="Traditional Arabic" panose="02020603050405020304" pitchFamily="18" charset="-78"/>
              <a:cs typeface="Traditional Arabic" panose="02020603050405020304" pitchFamily="18" charset="-78"/>
            </a:endParaRPr>
          </a:p>
          <a:p>
            <a:pPr algn="r" rtl="1"/>
            <a:endParaRPr lang="en-US" dirty="0">
              <a:solidFill>
                <a:srgbClr val="002060"/>
              </a:solidFill>
              <a:latin typeface="Traditional Arabic" panose="02020603050405020304" pitchFamily="18" charset="-78"/>
              <a:cs typeface="Traditional Arabic" panose="02020603050405020304" pitchFamily="18" charset="-78"/>
            </a:endParaRPr>
          </a:p>
        </p:txBody>
      </p:sp>
      <p:sp>
        <p:nvSpPr>
          <p:cNvPr id="12" name="TextBox 11">
            <a:extLst>
              <a:ext uri="{FF2B5EF4-FFF2-40B4-BE49-F238E27FC236}">
                <a16:creationId xmlns:a16="http://schemas.microsoft.com/office/drawing/2014/main" id="{8BEFEE59-D1A4-7CD2-45E7-B4009762188C}"/>
              </a:ext>
            </a:extLst>
          </p:cNvPr>
          <p:cNvSpPr txBox="1"/>
          <p:nvPr/>
        </p:nvSpPr>
        <p:spPr>
          <a:xfrm>
            <a:off x="6733309" y="5128690"/>
            <a:ext cx="5029199" cy="1446550"/>
          </a:xfrm>
          <a:prstGeom prst="rect">
            <a:avLst/>
          </a:prstGeom>
          <a:solidFill>
            <a:schemeClr val="tx1">
              <a:lumMod val="85000"/>
            </a:schemeClr>
          </a:solidFill>
          <a:ln w="25400">
            <a:solidFill>
              <a:srgbClr val="00B0F0"/>
            </a:solidFill>
          </a:ln>
        </p:spPr>
        <p:txBody>
          <a:bodyPr wrap="square">
            <a:spAutoFit/>
          </a:bodyPr>
          <a:lstStyle/>
          <a:p>
            <a:r>
              <a:rPr lang="en-US" sz="1600" b="1" dirty="0" err="1">
                <a:solidFill>
                  <a:srgbClr val="002060"/>
                </a:solidFill>
              </a:rPr>
              <a:t>Nakhaʿi</a:t>
            </a:r>
            <a:r>
              <a:rPr lang="en-US" sz="1600" b="1" dirty="0">
                <a:solidFill>
                  <a:srgbClr val="002060"/>
                </a:solidFill>
              </a:rPr>
              <a:t> said: It is of utmost importance for the reciter to lower his voice when he recites:</a:t>
            </a:r>
          </a:p>
          <a:p>
            <a:pPr algn="r" rtl="1"/>
            <a:r>
              <a:rPr lang="en-US" sz="2000" dirty="0">
                <a:solidFill>
                  <a:srgbClr val="002060"/>
                </a:solidFill>
                <a:latin typeface="Traditional Arabic" panose="02020603050405020304" pitchFamily="18" charset="-78"/>
                <a:cs typeface="Traditional Arabic" panose="02020603050405020304" pitchFamily="18" charset="-78"/>
              </a:rPr>
              <a:t> </a:t>
            </a:r>
            <a:r>
              <a:rPr lang="ar" sz="2800" b="0" i="0" u="none" strike="noStrike" dirty="0">
                <a:solidFill>
                  <a:srgbClr val="002060"/>
                </a:solidFill>
                <a:effectLst/>
                <a:latin typeface="Traditional Arabic" panose="02020603050405020304" pitchFamily="18" charset="-78"/>
                <a:cs typeface="Traditional Arabic" panose="02020603050405020304" pitchFamily="18" charset="-78"/>
              </a:rPr>
              <a:t>وَقَالَتِ الْيَهُودُ عُزَيْرٌ ابْنُ اللَّهِ وَقَالَتِ النَّصَارَى الْمَسِيحُ ابْنُ اللَّ</a:t>
            </a:r>
            <a:r>
              <a:rPr lang="ar-SA" sz="2800" b="0" i="0" u="none" strike="noStrike" dirty="0">
                <a:solidFill>
                  <a:srgbClr val="002060"/>
                </a:solidFill>
                <a:effectLst/>
                <a:latin typeface="Traditional Arabic" panose="02020603050405020304" pitchFamily="18" charset="-78"/>
                <a:cs typeface="Traditional Arabic" panose="02020603050405020304" pitchFamily="18" charset="-78"/>
              </a:rPr>
              <a:t>ه</a:t>
            </a:r>
            <a:endParaRPr lang="en-US" sz="2800" b="0" i="0" u="none" strike="noStrike" dirty="0">
              <a:solidFill>
                <a:srgbClr val="002060"/>
              </a:solidFill>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05540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heckerboard(across)">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10"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2BFB0E95-9CAE-4968-A118-2B9F7C8BBB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90BBC371-361C-45F7-9235-C3252E336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582A12-A81D-749D-1489-0C97ACA625EB}"/>
              </a:ext>
            </a:extLst>
          </p:cNvPr>
          <p:cNvSpPr>
            <a:spLocks noGrp="1"/>
          </p:cNvSpPr>
          <p:nvPr>
            <p:ph type="title"/>
          </p:nvPr>
        </p:nvSpPr>
        <p:spPr>
          <a:xfrm>
            <a:off x="720000" y="619200"/>
            <a:ext cx="10728322" cy="681586"/>
          </a:xfrm>
        </p:spPr>
        <p:txBody>
          <a:bodyPr wrap="square">
            <a:normAutofit/>
          </a:bodyPr>
          <a:lstStyle/>
          <a:p>
            <a:r>
              <a:rPr lang="en-US" b="1" dirty="0"/>
              <a:t>The Elite </a:t>
            </a:r>
            <a:r>
              <a:rPr lang="en-US" b="1" dirty="0" err="1"/>
              <a:t>Tilawah</a:t>
            </a:r>
            <a:r>
              <a:rPr lang="en-US" b="1" dirty="0"/>
              <a:t> - </a:t>
            </a:r>
            <a:r>
              <a:rPr lang="en-US" b="1" dirty="0" err="1"/>
              <a:t>Nabr</a:t>
            </a:r>
            <a:endParaRPr lang="en-US" b="1" dirty="0"/>
          </a:p>
        </p:txBody>
      </p:sp>
      <p:sp useBgFill="1">
        <p:nvSpPr>
          <p:cNvPr id="32" name="Freeform: Shape 31">
            <a:extLst>
              <a:ext uri="{FF2B5EF4-FFF2-40B4-BE49-F238E27FC236}">
                <a16:creationId xmlns:a16="http://schemas.microsoft.com/office/drawing/2014/main" id="{4172FA92-6FD3-495F-95A0-4FD85861D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0" y="1734458"/>
            <a:ext cx="12191501" cy="5123544"/>
          </a:xfrm>
          <a:custGeom>
            <a:avLst/>
            <a:gdLst>
              <a:gd name="connsiteX0" fmla="*/ 9255953 w 12191501"/>
              <a:gd name="connsiteY0" fmla="*/ 0 h 4430825"/>
              <a:gd name="connsiteX1" fmla="*/ 10762189 w 12191501"/>
              <a:gd name="connsiteY1" fmla="*/ 67992 h 4430825"/>
              <a:gd name="connsiteX2" fmla="*/ 11364025 w 12191501"/>
              <a:gd name="connsiteY2" fmla="*/ 57486 h 4430825"/>
              <a:gd name="connsiteX3" fmla="*/ 12096632 w 12191501"/>
              <a:gd name="connsiteY3" fmla="*/ 44699 h 4430825"/>
              <a:gd name="connsiteX4" fmla="*/ 12191501 w 12191501"/>
              <a:gd name="connsiteY4" fmla="*/ 43042 h 4430825"/>
              <a:gd name="connsiteX5" fmla="*/ 12191501 w 12191501"/>
              <a:gd name="connsiteY5" fmla="*/ 4430825 h 4430825"/>
              <a:gd name="connsiteX6" fmla="*/ 0 w 12191501"/>
              <a:gd name="connsiteY6" fmla="*/ 4430825 h 4430825"/>
              <a:gd name="connsiteX7" fmla="*/ 10182 w 12191501"/>
              <a:gd name="connsiteY7" fmla="*/ 95053 h 4430825"/>
              <a:gd name="connsiteX8" fmla="*/ 70972 w 12191501"/>
              <a:gd name="connsiteY8" fmla="*/ 97164 h 4430825"/>
              <a:gd name="connsiteX9" fmla="*/ 1281624 w 12191501"/>
              <a:gd name="connsiteY9" fmla="*/ 139193 h 4430825"/>
              <a:gd name="connsiteX10" fmla="*/ 2485297 w 12191501"/>
              <a:gd name="connsiteY10" fmla="*/ 118183 h 4430825"/>
              <a:gd name="connsiteX11" fmla="*/ 3237591 w 12191501"/>
              <a:gd name="connsiteY11" fmla="*/ 105051 h 4430825"/>
              <a:gd name="connsiteX12" fmla="*/ 3989887 w 12191501"/>
              <a:gd name="connsiteY12" fmla="*/ 91920 h 4430825"/>
              <a:gd name="connsiteX13" fmla="*/ 9255953 w 12191501"/>
              <a:gd name="connsiteY13" fmla="*/ 0 h 443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1501" h="4430825">
                <a:moveTo>
                  <a:pt x="9255953" y="0"/>
                </a:moveTo>
                <a:cubicBezTo>
                  <a:pt x="10762189" y="67992"/>
                  <a:pt x="10762189" y="67992"/>
                  <a:pt x="10762189" y="67992"/>
                </a:cubicBezTo>
                <a:cubicBezTo>
                  <a:pt x="11364025" y="57486"/>
                  <a:pt x="11364025" y="57486"/>
                  <a:pt x="11364025" y="57486"/>
                </a:cubicBezTo>
                <a:cubicBezTo>
                  <a:pt x="11589714" y="53547"/>
                  <a:pt x="11836561" y="49238"/>
                  <a:pt x="12096632" y="44699"/>
                </a:cubicBezTo>
                <a:lnTo>
                  <a:pt x="12191501" y="43042"/>
                </a:lnTo>
                <a:lnTo>
                  <a:pt x="12191501" y="4430825"/>
                </a:lnTo>
                <a:lnTo>
                  <a:pt x="0" y="4430825"/>
                </a:lnTo>
                <a:lnTo>
                  <a:pt x="10182" y="95053"/>
                </a:lnTo>
                <a:lnTo>
                  <a:pt x="70972" y="97164"/>
                </a:lnTo>
                <a:cubicBezTo>
                  <a:pt x="1281624" y="139193"/>
                  <a:pt x="1281624" y="139193"/>
                  <a:pt x="1281624" y="139193"/>
                </a:cubicBezTo>
                <a:cubicBezTo>
                  <a:pt x="2485297" y="118183"/>
                  <a:pt x="2485297" y="118183"/>
                  <a:pt x="2485297" y="118183"/>
                </a:cubicBezTo>
                <a:cubicBezTo>
                  <a:pt x="2786215" y="112930"/>
                  <a:pt x="2936672" y="110304"/>
                  <a:pt x="3237591" y="105051"/>
                </a:cubicBezTo>
                <a:cubicBezTo>
                  <a:pt x="3538508" y="99800"/>
                  <a:pt x="3839426" y="94546"/>
                  <a:pt x="3989887" y="91920"/>
                </a:cubicBezTo>
                <a:cubicBezTo>
                  <a:pt x="9255953" y="0"/>
                  <a:pt x="9255953" y="0"/>
                  <a:pt x="9255953" y="0"/>
                </a:cubicBezTo>
                <a:close/>
              </a:path>
            </a:pathLst>
          </a:cu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graphicFrame>
        <p:nvGraphicFramePr>
          <p:cNvPr id="5" name="Content Placeholder 2">
            <a:extLst>
              <a:ext uri="{FF2B5EF4-FFF2-40B4-BE49-F238E27FC236}">
                <a16:creationId xmlns:a16="http://schemas.microsoft.com/office/drawing/2014/main" id="{B9ACFA3E-24B8-9863-21E8-D1892EFB08AB}"/>
              </a:ext>
            </a:extLst>
          </p:cNvPr>
          <p:cNvGraphicFramePr>
            <a:graphicFrameLocks noGrp="1"/>
          </p:cNvGraphicFramePr>
          <p:nvPr>
            <p:ph idx="1"/>
            <p:extLst>
              <p:ext uri="{D42A27DB-BD31-4B8C-83A1-F6EECF244321}">
                <p14:modId xmlns:p14="http://schemas.microsoft.com/office/powerpoint/2010/main" val="702628074"/>
              </p:ext>
            </p:extLst>
          </p:nvPr>
        </p:nvGraphicFramePr>
        <p:xfrm>
          <a:off x="720725" y="2541588"/>
          <a:ext cx="10728325" cy="3587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3415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FB0E95-9CAE-4968-A118-2B9F7C8BBB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0BBC371-361C-45F7-9235-C3252E336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7BCF41-B90D-7282-7F60-E249506FF4F6}"/>
              </a:ext>
            </a:extLst>
          </p:cNvPr>
          <p:cNvSpPr>
            <a:spLocks noGrp="1"/>
          </p:cNvSpPr>
          <p:nvPr>
            <p:ph type="title"/>
          </p:nvPr>
        </p:nvSpPr>
        <p:spPr>
          <a:xfrm>
            <a:off x="720000" y="619200"/>
            <a:ext cx="10728322" cy="681586"/>
          </a:xfrm>
        </p:spPr>
        <p:txBody>
          <a:bodyPr wrap="square">
            <a:normAutofit/>
          </a:bodyPr>
          <a:lstStyle/>
          <a:p>
            <a:r>
              <a:rPr lang="en-US" b="1" dirty="0"/>
              <a:t>Waqf and </a:t>
            </a:r>
            <a:r>
              <a:rPr lang="en-US" b="1" dirty="0" err="1"/>
              <a:t>Ibtida</a:t>
            </a:r>
            <a:r>
              <a:rPr lang="en-US" b="1" dirty="0"/>
              <a:t>’ (Pausing and Continuing)</a:t>
            </a:r>
          </a:p>
        </p:txBody>
      </p:sp>
      <p:sp useBgFill="1">
        <p:nvSpPr>
          <p:cNvPr id="13" name="Freeform: Shape 12">
            <a:extLst>
              <a:ext uri="{FF2B5EF4-FFF2-40B4-BE49-F238E27FC236}">
                <a16:creationId xmlns:a16="http://schemas.microsoft.com/office/drawing/2014/main" id="{4172FA92-6FD3-495F-95A0-4FD85861D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0" y="1734458"/>
            <a:ext cx="12191501" cy="5123544"/>
          </a:xfrm>
          <a:custGeom>
            <a:avLst/>
            <a:gdLst>
              <a:gd name="connsiteX0" fmla="*/ 9255953 w 12191501"/>
              <a:gd name="connsiteY0" fmla="*/ 0 h 4430825"/>
              <a:gd name="connsiteX1" fmla="*/ 10762189 w 12191501"/>
              <a:gd name="connsiteY1" fmla="*/ 67992 h 4430825"/>
              <a:gd name="connsiteX2" fmla="*/ 11364025 w 12191501"/>
              <a:gd name="connsiteY2" fmla="*/ 57486 h 4430825"/>
              <a:gd name="connsiteX3" fmla="*/ 12096632 w 12191501"/>
              <a:gd name="connsiteY3" fmla="*/ 44699 h 4430825"/>
              <a:gd name="connsiteX4" fmla="*/ 12191501 w 12191501"/>
              <a:gd name="connsiteY4" fmla="*/ 43042 h 4430825"/>
              <a:gd name="connsiteX5" fmla="*/ 12191501 w 12191501"/>
              <a:gd name="connsiteY5" fmla="*/ 4430825 h 4430825"/>
              <a:gd name="connsiteX6" fmla="*/ 0 w 12191501"/>
              <a:gd name="connsiteY6" fmla="*/ 4430825 h 4430825"/>
              <a:gd name="connsiteX7" fmla="*/ 10182 w 12191501"/>
              <a:gd name="connsiteY7" fmla="*/ 95053 h 4430825"/>
              <a:gd name="connsiteX8" fmla="*/ 70972 w 12191501"/>
              <a:gd name="connsiteY8" fmla="*/ 97164 h 4430825"/>
              <a:gd name="connsiteX9" fmla="*/ 1281624 w 12191501"/>
              <a:gd name="connsiteY9" fmla="*/ 139193 h 4430825"/>
              <a:gd name="connsiteX10" fmla="*/ 2485297 w 12191501"/>
              <a:gd name="connsiteY10" fmla="*/ 118183 h 4430825"/>
              <a:gd name="connsiteX11" fmla="*/ 3237591 w 12191501"/>
              <a:gd name="connsiteY11" fmla="*/ 105051 h 4430825"/>
              <a:gd name="connsiteX12" fmla="*/ 3989887 w 12191501"/>
              <a:gd name="connsiteY12" fmla="*/ 91920 h 4430825"/>
              <a:gd name="connsiteX13" fmla="*/ 9255953 w 12191501"/>
              <a:gd name="connsiteY13" fmla="*/ 0 h 443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1501" h="4430825">
                <a:moveTo>
                  <a:pt x="9255953" y="0"/>
                </a:moveTo>
                <a:cubicBezTo>
                  <a:pt x="10762189" y="67992"/>
                  <a:pt x="10762189" y="67992"/>
                  <a:pt x="10762189" y="67992"/>
                </a:cubicBezTo>
                <a:cubicBezTo>
                  <a:pt x="11364025" y="57486"/>
                  <a:pt x="11364025" y="57486"/>
                  <a:pt x="11364025" y="57486"/>
                </a:cubicBezTo>
                <a:cubicBezTo>
                  <a:pt x="11589714" y="53547"/>
                  <a:pt x="11836561" y="49238"/>
                  <a:pt x="12096632" y="44699"/>
                </a:cubicBezTo>
                <a:lnTo>
                  <a:pt x="12191501" y="43042"/>
                </a:lnTo>
                <a:lnTo>
                  <a:pt x="12191501" y="4430825"/>
                </a:lnTo>
                <a:lnTo>
                  <a:pt x="0" y="4430825"/>
                </a:lnTo>
                <a:lnTo>
                  <a:pt x="10182" y="95053"/>
                </a:lnTo>
                <a:lnTo>
                  <a:pt x="70972" y="97164"/>
                </a:lnTo>
                <a:cubicBezTo>
                  <a:pt x="1281624" y="139193"/>
                  <a:pt x="1281624" y="139193"/>
                  <a:pt x="1281624" y="139193"/>
                </a:cubicBezTo>
                <a:cubicBezTo>
                  <a:pt x="2485297" y="118183"/>
                  <a:pt x="2485297" y="118183"/>
                  <a:pt x="2485297" y="118183"/>
                </a:cubicBezTo>
                <a:cubicBezTo>
                  <a:pt x="2786215" y="112930"/>
                  <a:pt x="2936672" y="110304"/>
                  <a:pt x="3237591" y="105051"/>
                </a:cubicBezTo>
                <a:cubicBezTo>
                  <a:pt x="3538508" y="99800"/>
                  <a:pt x="3839426" y="94546"/>
                  <a:pt x="3989887" y="91920"/>
                </a:cubicBezTo>
                <a:cubicBezTo>
                  <a:pt x="9255953" y="0"/>
                  <a:pt x="9255953" y="0"/>
                  <a:pt x="9255953" y="0"/>
                </a:cubicBezTo>
                <a:close/>
              </a:path>
            </a:pathLst>
          </a:cu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graphicFrame>
        <p:nvGraphicFramePr>
          <p:cNvPr id="5" name="Content Placeholder 2">
            <a:extLst>
              <a:ext uri="{FF2B5EF4-FFF2-40B4-BE49-F238E27FC236}">
                <a16:creationId xmlns:a16="http://schemas.microsoft.com/office/drawing/2014/main" id="{2CDC5558-2BCE-659A-81F5-DCD13535476F}"/>
              </a:ext>
            </a:extLst>
          </p:cNvPr>
          <p:cNvGraphicFramePr>
            <a:graphicFrameLocks noGrp="1"/>
          </p:cNvGraphicFramePr>
          <p:nvPr>
            <p:ph idx="1"/>
            <p:extLst>
              <p:ext uri="{D42A27DB-BD31-4B8C-83A1-F6EECF244321}">
                <p14:modId xmlns:p14="http://schemas.microsoft.com/office/powerpoint/2010/main" val="3804655246"/>
              </p:ext>
            </p:extLst>
          </p:nvPr>
        </p:nvGraphicFramePr>
        <p:xfrm>
          <a:off x="346364" y="2541587"/>
          <a:ext cx="11471563" cy="39839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09553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57" name="Rectangle 2056">
            <a:extLst>
              <a:ext uri="{FF2B5EF4-FFF2-40B4-BE49-F238E27FC236}">
                <a16:creationId xmlns:a16="http://schemas.microsoft.com/office/drawing/2014/main" id="{09646535-AEF6-4883-A4F9-EEC1F8B43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59" name="Rectangle 2058">
            <a:extLst>
              <a:ext uri="{FF2B5EF4-FFF2-40B4-BE49-F238E27FC236}">
                <a16:creationId xmlns:a16="http://schemas.microsoft.com/office/drawing/2014/main" id="{C16D802C-99C5-4947-BA82-6C1F93609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1" name="Rectangle 2060">
            <a:extLst>
              <a:ext uri="{FF2B5EF4-FFF2-40B4-BE49-F238E27FC236}">
                <a16:creationId xmlns:a16="http://schemas.microsoft.com/office/drawing/2014/main" id="{C09E8100-7BD2-41FE-85AE-2E64F0E780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63" name="Freeform: Shape 2062">
            <a:extLst>
              <a:ext uri="{FF2B5EF4-FFF2-40B4-BE49-F238E27FC236}">
                <a16:creationId xmlns:a16="http://schemas.microsoft.com/office/drawing/2014/main" id="{D2349747-EAEE-477A-B019-58D3CA521A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3594" y="0"/>
            <a:ext cx="7928406" cy="6858000"/>
          </a:xfrm>
          <a:custGeom>
            <a:avLst/>
            <a:gdLst>
              <a:gd name="connsiteX0" fmla="*/ 0 w 7928406"/>
              <a:gd name="connsiteY0" fmla="*/ 0 h 6858000"/>
              <a:gd name="connsiteX1" fmla="*/ 7127397 w 7928406"/>
              <a:gd name="connsiteY1" fmla="*/ 0 h 6858000"/>
              <a:gd name="connsiteX2" fmla="*/ 7302120 w 7928406"/>
              <a:gd name="connsiteY2" fmla="*/ 279455 h 6858000"/>
              <a:gd name="connsiteX3" fmla="*/ 7928406 w 7928406"/>
              <a:gd name="connsiteY3" fmla="*/ 3061922 h 6858000"/>
              <a:gd name="connsiteX4" fmla="*/ 7746627 w 7928406"/>
              <a:gd name="connsiteY4" fmla="*/ 4515619 h 6858000"/>
              <a:gd name="connsiteX5" fmla="*/ 7201289 w 7928406"/>
              <a:gd name="connsiteY5" fmla="*/ 5969316 h 6858000"/>
              <a:gd name="connsiteX6" fmla="*/ 6608022 w 7928406"/>
              <a:gd name="connsiteY6" fmla="*/ 6777438 h 6858000"/>
              <a:gd name="connsiteX7" fmla="*/ 6529065 w 7928406"/>
              <a:gd name="connsiteY7" fmla="*/ 6858000 h 6858000"/>
              <a:gd name="connsiteX8" fmla="*/ 0 w 7928406"/>
              <a:gd name="connsiteY8" fmla="*/ 6858000 h 6858000"/>
              <a:gd name="connsiteX9" fmla="*/ 0 w 7928406"/>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28406" h="6858000">
                <a:moveTo>
                  <a:pt x="0" y="0"/>
                </a:moveTo>
                <a:lnTo>
                  <a:pt x="7127397" y="0"/>
                </a:lnTo>
                <a:lnTo>
                  <a:pt x="7302120" y="279455"/>
                </a:lnTo>
                <a:cubicBezTo>
                  <a:pt x="7719644" y="1021447"/>
                  <a:pt x="7928406" y="1948936"/>
                  <a:pt x="7928406" y="3061922"/>
                </a:cubicBezTo>
                <a:cubicBezTo>
                  <a:pt x="7928406" y="3516203"/>
                  <a:pt x="7867813" y="3970483"/>
                  <a:pt x="7746627" y="4515619"/>
                </a:cubicBezTo>
                <a:cubicBezTo>
                  <a:pt x="7595144" y="5030470"/>
                  <a:pt x="7443661" y="5515036"/>
                  <a:pt x="7201289" y="5969316"/>
                </a:cubicBezTo>
                <a:cubicBezTo>
                  <a:pt x="7019510" y="6275955"/>
                  <a:pt x="6820689" y="6544265"/>
                  <a:pt x="6608022" y="6777438"/>
                </a:cubicBezTo>
                <a:lnTo>
                  <a:pt x="6529065" y="6858000"/>
                </a:lnTo>
                <a:lnTo>
                  <a:pt x="0" y="6858000"/>
                </a:lnTo>
                <a:lnTo>
                  <a:pt x="0" y="0"/>
                </a:lnTo>
                <a:close/>
              </a:path>
            </a:pathLst>
          </a:custGeom>
          <a:ln>
            <a:noFill/>
          </a:ln>
        </p:spPr>
        <p:txBody>
          <a:bodyPr vert="horz" wrap="square" lIns="91440" tIns="45720" rIns="91440" bIns="45720" numCol="1" anchor="t" anchorCtr="0" compatLnSpc="1">
            <a:prstTxWarp prst="textNoShape">
              <a:avLst/>
            </a:prstTxWarp>
            <a:noAutofit/>
          </a:bodyPr>
          <a:lstStyle/>
          <a:p>
            <a:endParaRPr lang="en-US"/>
          </a:p>
        </p:txBody>
      </p:sp>
      <p:pic>
        <p:nvPicPr>
          <p:cNvPr id="2052" name="Picture 4">
            <a:extLst>
              <a:ext uri="{FF2B5EF4-FFF2-40B4-BE49-F238E27FC236}">
                <a16:creationId xmlns:a16="http://schemas.microsoft.com/office/drawing/2014/main" id="{14E3B06E-9734-8876-675D-A8A9ABF7F42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0" y="0"/>
            <a:ext cx="3583304" cy="6858000"/>
          </a:xfrm>
          <a:custGeom>
            <a:avLst/>
            <a:gdLst/>
            <a:ahLst/>
            <a:cxnLst/>
            <a:rect l="l" t="t" r="r" b="b"/>
            <a:pathLst>
              <a:path w="5014800" h="5409338">
                <a:moveTo>
                  <a:pt x="0" y="0"/>
                </a:moveTo>
                <a:lnTo>
                  <a:pt x="5014800" y="0"/>
                </a:lnTo>
                <a:lnTo>
                  <a:pt x="5014800" y="5409338"/>
                </a:lnTo>
                <a:lnTo>
                  <a:pt x="0" y="5409338"/>
                </a:lnTo>
                <a:close/>
              </a:path>
            </a:pathLst>
          </a:custGeom>
          <a:noFill/>
          <a:extLst>
            <a:ext uri="{909E8E84-426E-40DD-AFC4-6F175D3DCCD1}">
              <a14:hiddenFill xmlns:a14="http://schemas.microsoft.com/office/drawing/2010/main">
                <a:solidFill>
                  <a:srgbClr val="FFFFFF"/>
                </a:solidFill>
              </a14:hiddenFill>
            </a:ext>
          </a:extLst>
        </p:spPr>
      </p:pic>
      <p:pic>
        <p:nvPicPr>
          <p:cNvPr id="5" name="Picture 4" descr="A screenshot of a computer&#10;&#10;Description automatically generated">
            <a:extLst>
              <a:ext uri="{FF2B5EF4-FFF2-40B4-BE49-F238E27FC236}">
                <a16:creationId xmlns:a16="http://schemas.microsoft.com/office/drawing/2014/main" id="{F376E191-E937-C21B-C7C5-C443570507EE}"/>
              </a:ext>
            </a:extLst>
          </p:cNvPr>
          <p:cNvPicPr>
            <a:picLocks noChangeAspect="1"/>
          </p:cNvPicPr>
          <p:nvPr/>
        </p:nvPicPr>
        <p:blipFill>
          <a:blip r:embed="rId3"/>
          <a:stretch>
            <a:fillRect/>
          </a:stretch>
        </p:blipFill>
        <p:spPr>
          <a:xfrm>
            <a:off x="4047761" y="144811"/>
            <a:ext cx="7772400" cy="3903433"/>
          </a:xfrm>
          <a:prstGeom prst="rect">
            <a:avLst/>
          </a:prstGeom>
        </p:spPr>
      </p:pic>
      <p:pic>
        <p:nvPicPr>
          <p:cNvPr id="9" name="Picture 8" descr="A close up of text&#10;&#10;Description automatically generated">
            <a:extLst>
              <a:ext uri="{FF2B5EF4-FFF2-40B4-BE49-F238E27FC236}">
                <a16:creationId xmlns:a16="http://schemas.microsoft.com/office/drawing/2014/main" id="{0CB99D44-4D51-40EB-F6D4-24F3803EF918}"/>
              </a:ext>
            </a:extLst>
          </p:cNvPr>
          <p:cNvPicPr>
            <a:picLocks noChangeAspect="1"/>
          </p:cNvPicPr>
          <p:nvPr/>
        </p:nvPicPr>
        <p:blipFill>
          <a:blip r:embed="rId4"/>
          <a:stretch>
            <a:fillRect/>
          </a:stretch>
        </p:blipFill>
        <p:spPr>
          <a:xfrm>
            <a:off x="4047761" y="4048244"/>
            <a:ext cx="7772400" cy="1533799"/>
          </a:xfrm>
          <a:prstGeom prst="rect">
            <a:avLst/>
          </a:prstGeom>
        </p:spPr>
      </p:pic>
      <p:sp>
        <p:nvSpPr>
          <p:cNvPr id="12" name="TextBox 11">
            <a:extLst>
              <a:ext uri="{FF2B5EF4-FFF2-40B4-BE49-F238E27FC236}">
                <a16:creationId xmlns:a16="http://schemas.microsoft.com/office/drawing/2014/main" id="{1F2D1276-2341-F5D8-0451-FCB2D96C7DB7}"/>
              </a:ext>
            </a:extLst>
          </p:cNvPr>
          <p:cNvSpPr txBox="1"/>
          <p:nvPr/>
        </p:nvSpPr>
        <p:spPr>
          <a:xfrm>
            <a:off x="4047761" y="5698399"/>
            <a:ext cx="7772400" cy="954107"/>
          </a:xfrm>
          <a:prstGeom prst="rect">
            <a:avLst/>
          </a:prstGeom>
          <a:solidFill>
            <a:schemeClr val="tx1">
              <a:lumMod val="85000"/>
            </a:schemeClr>
          </a:solidFill>
          <a:ln w="25400">
            <a:solidFill>
              <a:srgbClr val="00B0F0"/>
            </a:solidFill>
          </a:ln>
        </p:spPr>
        <p:txBody>
          <a:bodyPr wrap="square">
            <a:spAutoFit/>
          </a:bodyPr>
          <a:lstStyle/>
          <a:p>
            <a:r>
              <a:rPr lang="en-US" sz="1600" b="1" dirty="0">
                <a:solidFill>
                  <a:srgbClr val="002060"/>
                </a:solidFill>
              </a:rPr>
              <a:t>Waqf </a:t>
            </a:r>
            <a:r>
              <a:rPr lang="en-US" sz="1600" b="1" dirty="0" err="1">
                <a:solidFill>
                  <a:srgbClr val="002060"/>
                </a:solidFill>
              </a:rPr>
              <a:t>Qabih</a:t>
            </a:r>
            <a:r>
              <a:rPr lang="en-US" sz="1600" b="1" dirty="0">
                <a:solidFill>
                  <a:srgbClr val="002060"/>
                </a:solidFill>
              </a:rPr>
              <a:t> (Repulsive): </a:t>
            </a:r>
            <a:r>
              <a:rPr lang="en-US" sz="1600" dirty="0">
                <a:solidFill>
                  <a:srgbClr val="002060"/>
                </a:solidFill>
              </a:rPr>
              <a:t>Starting with a word that leads to a meaning in opposition to what Allah intended</a:t>
            </a:r>
          </a:p>
          <a:p>
            <a:pPr algn="ctr"/>
            <a:r>
              <a:rPr lang="en-US" sz="2400" dirty="0">
                <a:solidFill>
                  <a:srgbClr val="002060"/>
                </a:solidFill>
              </a:rPr>
              <a:t>Example: Starting with </a:t>
            </a:r>
            <a:r>
              <a:rPr lang="ar" sz="2400" b="0" i="0" u="none" strike="noStrike" dirty="0">
                <a:solidFill>
                  <a:srgbClr val="002060"/>
                </a:solidFill>
                <a:effectLst/>
                <a:latin typeface="Traditional Arabic" panose="02020603050405020304" pitchFamily="18" charset="-78"/>
                <a:cs typeface="Traditional Arabic" panose="02020603050405020304" pitchFamily="18" charset="-78"/>
              </a:rPr>
              <a:t>اتَّخَذَ اللَّهُ وَلَدًا</a:t>
            </a:r>
            <a:r>
              <a:rPr lang="en-US" sz="2400" b="0" i="0" u="none" strike="noStrike" dirty="0">
                <a:solidFill>
                  <a:srgbClr val="002060"/>
                </a:solidFill>
                <a:effectLst/>
                <a:latin typeface="Traditional Arabic" panose="02020603050405020304" pitchFamily="18" charset="-78"/>
                <a:cs typeface="Traditional Arabic" panose="02020603050405020304" pitchFamily="18" charset="-78"/>
              </a:rPr>
              <a:t> and missing the </a:t>
            </a:r>
            <a:r>
              <a:rPr lang="ar-SA" sz="2400" b="0" i="0" u="none" strike="noStrike" dirty="0">
                <a:solidFill>
                  <a:srgbClr val="002060"/>
                </a:solidFill>
                <a:effectLst/>
                <a:latin typeface="Traditional Arabic" panose="02020603050405020304" pitchFamily="18" charset="-78"/>
                <a:cs typeface="Traditional Arabic" panose="02020603050405020304" pitchFamily="18" charset="-78"/>
              </a:rPr>
              <a:t>قالوا</a:t>
            </a:r>
            <a:endParaRPr lang="en-US" sz="2400" b="0" i="0" u="none" strike="noStrike" dirty="0">
              <a:solidFill>
                <a:srgbClr val="002060"/>
              </a:solidFill>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271905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27BC83B-7C31-22D9-3BBF-162CBC07A9BC}"/>
              </a:ext>
            </a:extLst>
          </p:cNvPr>
          <p:cNvPicPr>
            <a:picLocks noChangeAspect="1"/>
          </p:cNvPicPr>
          <p:nvPr/>
        </p:nvPicPr>
        <p:blipFill>
          <a:blip r:embed="rId3"/>
          <a:stretch>
            <a:fillRect/>
          </a:stretch>
        </p:blipFill>
        <p:spPr>
          <a:xfrm>
            <a:off x="155836" y="141637"/>
            <a:ext cx="5053474" cy="4548127"/>
          </a:xfrm>
          <a:prstGeom prst="rect">
            <a:avLst/>
          </a:prstGeom>
        </p:spPr>
      </p:pic>
      <p:pic>
        <p:nvPicPr>
          <p:cNvPr id="9" name="Picture 8" descr="A page of a book&#10;&#10;Description automatically generated">
            <a:extLst>
              <a:ext uri="{FF2B5EF4-FFF2-40B4-BE49-F238E27FC236}">
                <a16:creationId xmlns:a16="http://schemas.microsoft.com/office/drawing/2014/main" id="{9B84E812-F68B-45A1-F922-2DA2D5E8FCCB}"/>
              </a:ext>
            </a:extLst>
          </p:cNvPr>
          <p:cNvPicPr>
            <a:picLocks noChangeAspect="1"/>
          </p:cNvPicPr>
          <p:nvPr/>
        </p:nvPicPr>
        <p:blipFill>
          <a:blip r:embed="rId4"/>
          <a:stretch>
            <a:fillRect/>
          </a:stretch>
        </p:blipFill>
        <p:spPr>
          <a:xfrm>
            <a:off x="6305233" y="124691"/>
            <a:ext cx="5730931" cy="4544291"/>
          </a:xfrm>
          <a:prstGeom prst="rect">
            <a:avLst/>
          </a:prstGeom>
        </p:spPr>
      </p:pic>
      <p:sp>
        <p:nvSpPr>
          <p:cNvPr id="12" name="TextBox 11">
            <a:extLst>
              <a:ext uri="{FF2B5EF4-FFF2-40B4-BE49-F238E27FC236}">
                <a16:creationId xmlns:a16="http://schemas.microsoft.com/office/drawing/2014/main" id="{60BBD023-D99E-80ED-A872-BEB940B948F5}"/>
              </a:ext>
            </a:extLst>
          </p:cNvPr>
          <p:cNvSpPr txBox="1"/>
          <p:nvPr/>
        </p:nvSpPr>
        <p:spPr>
          <a:xfrm>
            <a:off x="8738785" y="4943370"/>
            <a:ext cx="3297379" cy="1661993"/>
          </a:xfrm>
          <a:prstGeom prst="rect">
            <a:avLst/>
          </a:prstGeom>
          <a:solidFill>
            <a:schemeClr val="tx1">
              <a:lumMod val="95000"/>
            </a:schemeClr>
          </a:solidFill>
        </p:spPr>
        <p:txBody>
          <a:bodyPr wrap="square" rtlCol="0">
            <a:spAutoFit/>
          </a:bodyPr>
          <a:lstStyle/>
          <a:p>
            <a:pPr algn="ctr"/>
            <a:r>
              <a:rPr lang="en-US" b="1" dirty="0">
                <a:solidFill>
                  <a:srgbClr val="000000"/>
                </a:solidFill>
                <a:latin typeface="Naskh"/>
              </a:rPr>
              <a:t>Imam Ibn al-</a:t>
            </a:r>
            <a:r>
              <a:rPr lang="en-US" b="1" dirty="0" err="1">
                <a:solidFill>
                  <a:srgbClr val="000000"/>
                </a:solidFill>
                <a:latin typeface="Naskh"/>
              </a:rPr>
              <a:t>Jazari</a:t>
            </a:r>
            <a:r>
              <a:rPr lang="en-US" b="1" dirty="0">
                <a:solidFill>
                  <a:srgbClr val="000000"/>
                </a:solidFill>
                <a:latin typeface="Naskh"/>
              </a:rPr>
              <a:t> said:</a:t>
            </a:r>
          </a:p>
          <a:p>
            <a:pPr algn="ctr"/>
            <a:endParaRPr lang="ar" i="0" u="none" strike="noStrike" dirty="0">
              <a:solidFill>
                <a:srgbClr val="000000"/>
              </a:solidFill>
              <a:effectLst/>
              <a:latin typeface="Naskh"/>
            </a:endParaRPr>
          </a:p>
          <a:p>
            <a:pPr algn="ctr"/>
            <a:r>
              <a:rPr lang="ar" i="0" u="none" strike="noStrike" dirty="0">
                <a:solidFill>
                  <a:srgbClr val="FF0000"/>
                </a:solidFill>
                <a:effectLst/>
                <a:latin typeface="Traditional Arabic" panose="02020603050405020304" pitchFamily="18" charset="-78"/>
                <a:cs typeface="Traditional Arabic" panose="02020603050405020304" pitchFamily="18" charset="-78"/>
              </a:rPr>
              <a:t>و</a:t>
            </a:r>
            <a:r>
              <a:rPr lang="ar" sz="2400" i="0" u="none" strike="noStrike" dirty="0">
                <a:solidFill>
                  <a:srgbClr val="FF0000"/>
                </a:solidFill>
                <a:effectLst/>
                <a:latin typeface="Traditional Arabic" panose="02020603050405020304" pitchFamily="18" charset="-78"/>
                <a:cs typeface="Traditional Arabic" panose="02020603050405020304" pitchFamily="18" charset="-78"/>
              </a:rPr>
              <a:t>ليس فى القرآن من وقف وجب</a:t>
            </a:r>
          </a:p>
          <a:p>
            <a:pPr algn="ctr"/>
            <a:r>
              <a:rPr lang="ar" sz="2400" i="0" u="none" strike="noStrike" dirty="0">
                <a:solidFill>
                  <a:srgbClr val="FF0000"/>
                </a:solidFill>
                <a:effectLst/>
                <a:latin typeface="Traditional Arabic" panose="02020603050405020304" pitchFamily="18" charset="-78"/>
                <a:cs typeface="Traditional Arabic" panose="02020603050405020304" pitchFamily="18" charset="-78"/>
              </a:rPr>
              <a:t> ولا حرام غير ما له سبب</a:t>
            </a:r>
            <a:endParaRPr lang="en-US" sz="2400" i="0" u="none" strike="noStrike" dirty="0">
              <a:solidFill>
                <a:srgbClr val="FF0000"/>
              </a:solidFill>
              <a:effectLst/>
              <a:latin typeface="Traditional Arabic" panose="02020603050405020304" pitchFamily="18" charset="-78"/>
              <a:cs typeface="Traditional Arabic" panose="02020603050405020304" pitchFamily="18" charset="-78"/>
            </a:endParaRPr>
          </a:p>
          <a:p>
            <a:pPr algn="ctr"/>
            <a:endParaRPr lang="en-US" dirty="0">
              <a:solidFill>
                <a:schemeClr val="bg2"/>
              </a:solidFill>
            </a:endParaRPr>
          </a:p>
        </p:txBody>
      </p:sp>
      <p:sp>
        <p:nvSpPr>
          <p:cNvPr id="16" name="TextBox 15">
            <a:extLst>
              <a:ext uri="{FF2B5EF4-FFF2-40B4-BE49-F238E27FC236}">
                <a16:creationId xmlns:a16="http://schemas.microsoft.com/office/drawing/2014/main" id="{6FE65024-9027-6DA3-B006-A77FF24A1C7A}"/>
              </a:ext>
            </a:extLst>
          </p:cNvPr>
          <p:cNvSpPr txBox="1"/>
          <p:nvPr/>
        </p:nvSpPr>
        <p:spPr>
          <a:xfrm>
            <a:off x="1905000" y="5481980"/>
            <a:ext cx="5056910" cy="584775"/>
          </a:xfrm>
          <a:prstGeom prst="rect">
            <a:avLst/>
          </a:prstGeom>
          <a:noFill/>
        </p:spPr>
        <p:txBody>
          <a:bodyPr wrap="square" rtlCol="0">
            <a:spAutoFit/>
          </a:bodyPr>
          <a:lstStyle/>
          <a:p>
            <a:pPr algn="ctr"/>
            <a:r>
              <a:rPr lang="en-US" sz="3200" b="1" dirty="0"/>
              <a:t>Spot the Difference!</a:t>
            </a:r>
          </a:p>
        </p:txBody>
      </p:sp>
      <p:sp>
        <p:nvSpPr>
          <p:cNvPr id="11" name="Frame 10">
            <a:extLst>
              <a:ext uri="{FF2B5EF4-FFF2-40B4-BE49-F238E27FC236}">
                <a16:creationId xmlns:a16="http://schemas.microsoft.com/office/drawing/2014/main" id="{0CFA2C3F-CB86-B94B-A4BF-5C01BA3F4539}"/>
              </a:ext>
            </a:extLst>
          </p:cNvPr>
          <p:cNvSpPr/>
          <p:nvPr/>
        </p:nvSpPr>
        <p:spPr>
          <a:xfrm flipV="1">
            <a:off x="4059383" y="2694709"/>
            <a:ext cx="374072" cy="353291"/>
          </a:xfrm>
          <a:prstGeom prst="fram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1973490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dissolv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B975F-9F63-F9B3-294B-B7658615E9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5AA815-95E9-5247-5A91-6C7F1168BEB3}"/>
              </a:ext>
            </a:extLst>
          </p:cNvPr>
          <p:cNvSpPr>
            <a:spLocks noGrp="1"/>
          </p:cNvSpPr>
          <p:nvPr>
            <p:ph type="title"/>
          </p:nvPr>
        </p:nvSpPr>
        <p:spPr/>
        <p:txBody>
          <a:bodyPr/>
          <a:lstStyle/>
          <a:p>
            <a:r>
              <a:rPr lang="en-US" b="1" dirty="0"/>
              <a:t>Other Tips</a:t>
            </a:r>
          </a:p>
        </p:txBody>
      </p:sp>
      <p:sp>
        <p:nvSpPr>
          <p:cNvPr id="3" name="Content Placeholder 2">
            <a:extLst>
              <a:ext uri="{FF2B5EF4-FFF2-40B4-BE49-F238E27FC236}">
                <a16:creationId xmlns:a16="http://schemas.microsoft.com/office/drawing/2014/main" id="{21C1DA84-1DE9-0ED4-072C-5E2ED991EB3C}"/>
              </a:ext>
            </a:extLst>
          </p:cNvPr>
          <p:cNvSpPr>
            <a:spLocks noGrp="1"/>
          </p:cNvSpPr>
          <p:nvPr>
            <p:ph idx="1"/>
          </p:nvPr>
        </p:nvSpPr>
        <p:spPr>
          <a:xfrm>
            <a:off x="0" y="1814946"/>
            <a:ext cx="12192000" cy="5043054"/>
          </a:xfr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txBody>
          <a:bodyPr>
            <a:normAutofit/>
          </a:bodyPr>
          <a:lstStyle/>
          <a:p>
            <a:endParaRPr lang="en-US" b="1" dirty="0">
              <a:solidFill>
                <a:schemeClr val="bg1">
                  <a:alpha val="58000"/>
                </a:schemeClr>
              </a:solidFill>
            </a:endParaRPr>
          </a:p>
          <a:p>
            <a:pPr lvl="1"/>
            <a:r>
              <a:rPr lang="en-US" b="1" dirty="0">
                <a:solidFill>
                  <a:schemeClr val="bg1">
                    <a:alpha val="58000"/>
                  </a:schemeClr>
                </a:solidFill>
              </a:rPr>
              <a:t>Practice at the pace at which you intend to recite in Tarawih</a:t>
            </a:r>
            <a:r>
              <a:rPr lang="ar-SA" b="1" dirty="0">
                <a:solidFill>
                  <a:schemeClr val="bg1">
                    <a:alpha val="58000"/>
                  </a:schemeClr>
                </a:solidFill>
              </a:rPr>
              <a:t>.</a:t>
            </a:r>
            <a:r>
              <a:rPr lang="en-US" b="1" dirty="0">
                <a:solidFill>
                  <a:schemeClr val="bg1">
                    <a:alpha val="58000"/>
                  </a:schemeClr>
                </a:solidFill>
              </a:rPr>
              <a:t> </a:t>
            </a:r>
            <a:r>
              <a:rPr lang="en-US" b="1" dirty="0" err="1">
                <a:solidFill>
                  <a:schemeClr val="bg1">
                    <a:alpha val="58000"/>
                  </a:schemeClr>
                </a:solidFill>
              </a:rPr>
              <a:t>Hadr</a:t>
            </a:r>
            <a:r>
              <a:rPr lang="en-US" b="1" dirty="0">
                <a:solidFill>
                  <a:schemeClr val="bg1">
                    <a:alpha val="58000"/>
                  </a:schemeClr>
                </a:solidFill>
              </a:rPr>
              <a:t>.</a:t>
            </a:r>
          </a:p>
          <a:p>
            <a:pPr lvl="1"/>
            <a:r>
              <a:rPr lang="en-US" b="1" dirty="0">
                <a:solidFill>
                  <a:schemeClr val="bg1">
                    <a:alpha val="58000"/>
                  </a:schemeClr>
                </a:solidFill>
              </a:rPr>
              <a:t>Plan your </a:t>
            </a:r>
            <a:r>
              <a:rPr lang="en-US" b="1" dirty="0" err="1">
                <a:solidFill>
                  <a:schemeClr val="bg1">
                    <a:alpha val="58000"/>
                  </a:schemeClr>
                </a:solidFill>
              </a:rPr>
              <a:t>raka’ah</a:t>
            </a:r>
            <a:r>
              <a:rPr lang="en-US" b="1" dirty="0">
                <a:solidFill>
                  <a:schemeClr val="bg1">
                    <a:alpha val="58000"/>
                  </a:schemeClr>
                </a:solidFill>
              </a:rPr>
              <a:t> start/stops and your intra-</a:t>
            </a:r>
            <a:r>
              <a:rPr lang="en-US" b="1" dirty="0" err="1">
                <a:solidFill>
                  <a:schemeClr val="bg1">
                    <a:alpha val="58000"/>
                  </a:schemeClr>
                </a:solidFill>
              </a:rPr>
              <a:t>rak’ah</a:t>
            </a:r>
            <a:r>
              <a:rPr lang="en-US" b="1" dirty="0">
                <a:solidFill>
                  <a:schemeClr val="bg1">
                    <a:alpha val="58000"/>
                  </a:schemeClr>
                </a:solidFill>
              </a:rPr>
              <a:t> stops by looking at the waqf signs and meanings</a:t>
            </a:r>
          </a:p>
          <a:p>
            <a:pPr lvl="1"/>
            <a:r>
              <a:rPr lang="en-US" b="1" dirty="0">
                <a:solidFill>
                  <a:schemeClr val="bg1">
                    <a:alpha val="58000"/>
                  </a:schemeClr>
                </a:solidFill>
              </a:rPr>
              <a:t>Read a translation</a:t>
            </a:r>
          </a:p>
          <a:p>
            <a:pPr lvl="1"/>
            <a:r>
              <a:rPr lang="en-US" b="1" dirty="0">
                <a:solidFill>
                  <a:schemeClr val="bg1">
                    <a:alpha val="58000"/>
                  </a:schemeClr>
                </a:solidFill>
              </a:rPr>
              <a:t>Listen to good reciters and focus on tone and starting/stopping. From current Imams, Shaykh </a:t>
            </a:r>
            <a:r>
              <a:rPr lang="en-US" b="1" dirty="0" err="1">
                <a:solidFill>
                  <a:schemeClr val="bg1">
                    <a:alpha val="58000"/>
                  </a:schemeClr>
                </a:solidFill>
              </a:rPr>
              <a:t>Juhany</a:t>
            </a:r>
            <a:r>
              <a:rPr lang="en-US" b="1" dirty="0">
                <a:solidFill>
                  <a:schemeClr val="bg1">
                    <a:alpha val="58000"/>
                  </a:schemeClr>
                </a:solidFill>
              </a:rPr>
              <a:t> (Makkah) is excellent with stopping and starting. Shaykh Ahmad Talib Hameed (Madinah) is also very good.</a:t>
            </a:r>
          </a:p>
          <a:p>
            <a:pPr lvl="1"/>
            <a:r>
              <a:rPr lang="en-US" b="1" dirty="0">
                <a:solidFill>
                  <a:schemeClr val="bg1">
                    <a:alpha val="58000"/>
                  </a:schemeClr>
                </a:solidFill>
              </a:rPr>
              <a:t>If you get stuck, don’t make noises or say ‘hmm’ or ‘no’. Just start the ayah or previous ayah again.</a:t>
            </a:r>
          </a:p>
        </p:txBody>
      </p:sp>
    </p:spTree>
    <p:extLst>
      <p:ext uri="{BB962C8B-B14F-4D97-AF65-F5344CB8AC3E}">
        <p14:creationId xmlns:p14="http://schemas.microsoft.com/office/powerpoint/2010/main" val="1768859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6E9D6223-8D87-4038-BE74-D5224B024F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46FBF49-EC0D-4E09-A77B-DB4E8257E7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63AA13D0-BF0A-4B8F-9FD6-CAE2DCD93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 y="0"/>
            <a:ext cx="9705717" cy="6858000"/>
          </a:xfrm>
          <a:custGeom>
            <a:avLst/>
            <a:gdLst>
              <a:gd name="connsiteX0" fmla="*/ 0 w 9705717"/>
              <a:gd name="connsiteY0" fmla="*/ 0 h 6858000"/>
              <a:gd name="connsiteX1" fmla="*/ 8892014 w 9705717"/>
              <a:gd name="connsiteY1" fmla="*/ 0 h 6858000"/>
              <a:gd name="connsiteX2" fmla="*/ 8948109 w 9705717"/>
              <a:gd name="connsiteY2" fmla="*/ 119185 h 6858000"/>
              <a:gd name="connsiteX3" fmla="*/ 9361712 w 9705717"/>
              <a:gd name="connsiteY3" fmla="*/ 1009060 h 6858000"/>
              <a:gd name="connsiteX4" fmla="*/ 9569814 w 9705717"/>
              <a:gd name="connsiteY4" fmla="*/ 4722415 h 6858000"/>
              <a:gd name="connsiteX5" fmla="*/ 8937785 w 9705717"/>
              <a:gd name="connsiteY5" fmla="*/ 6619105 h 6858000"/>
              <a:gd name="connsiteX6" fmla="*/ 8749280 w 9705717"/>
              <a:gd name="connsiteY6" fmla="*/ 6858000 h 6858000"/>
              <a:gd name="connsiteX7" fmla="*/ 0 w 9705717"/>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05717" h="6858000">
                <a:moveTo>
                  <a:pt x="0" y="0"/>
                </a:moveTo>
                <a:lnTo>
                  <a:pt x="8892014" y="0"/>
                </a:lnTo>
                <a:lnTo>
                  <a:pt x="8948109" y="119185"/>
                </a:lnTo>
                <a:cubicBezTo>
                  <a:pt x="9080774" y="406683"/>
                  <a:pt x="9216041" y="706568"/>
                  <a:pt x="9361712" y="1009060"/>
                </a:cubicBezTo>
                <a:cubicBezTo>
                  <a:pt x="9986018" y="2093861"/>
                  <a:pt x="9569814" y="4346908"/>
                  <a:pt x="9569814" y="4722415"/>
                </a:cubicBezTo>
                <a:cubicBezTo>
                  <a:pt x="9569814" y="5635108"/>
                  <a:pt x="9260912" y="6189243"/>
                  <a:pt x="8937785" y="6619105"/>
                </a:cubicBezTo>
                <a:lnTo>
                  <a:pt x="8749280" y="6858000"/>
                </a:lnTo>
                <a:lnTo>
                  <a:pt x="0" y="6858000"/>
                </a:lnTo>
                <a:close/>
              </a:path>
            </a:pathLst>
          </a:custGeom>
          <a:solidFill>
            <a:schemeClr val="bg2"/>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3" name="Content Placeholder 2">
            <a:extLst>
              <a:ext uri="{FF2B5EF4-FFF2-40B4-BE49-F238E27FC236}">
                <a16:creationId xmlns:a16="http://schemas.microsoft.com/office/drawing/2014/main" id="{C163B7EC-C0A7-2FD0-E27D-E404060E0086}"/>
              </a:ext>
            </a:extLst>
          </p:cNvPr>
          <p:cNvSpPr>
            <a:spLocks noGrp="1"/>
          </p:cNvSpPr>
          <p:nvPr>
            <p:ph idx="1"/>
          </p:nvPr>
        </p:nvSpPr>
        <p:spPr>
          <a:xfrm>
            <a:off x="720000" y="514350"/>
            <a:ext cx="6911975" cy="5786437"/>
          </a:xfrm>
          <a:solidFill>
            <a:schemeClr val="tx1"/>
          </a:solidFill>
        </p:spPr>
        <p:txBody>
          <a:bodyPr>
            <a:normAutofit lnSpcReduction="10000"/>
          </a:bodyPr>
          <a:lstStyle/>
          <a:p>
            <a:pPr marL="685800" marR="0" lvl="1" indent="-228600" defTabSz="914400" rtl="0" eaLnBrk="1" fontAlgn="auto" latinLnBrk="0" hangingPunct="1">
              <a:lnSpc>
                <a:spcPct val="110000"/>
              </a:lnSpc>
              <a:spcBef>
                <a:spcPts val="500"/>
              </a:spcBef>
              <a:spcAft>
                <a:spcPts val="0"/>
              </a:spcAft>
              <a:buClr>
                <a:srgbClr val="0EBC8C"/>
              </a:buClr>
              <a:buSzTx/>
              <a:buFont typeface="The Hand Extrablack" panose="03070A02030502020204" pitchFamily="66" charset="0"/>
              <a:buChar char="•"/>
              <a:tabLst/>
              <a:defRPr/>
            </a:pPr>
            <a:r>
              <a:rPr kumimoji="0" lang="en-US" b="1" i="0" u="none" strike="noStrike" kern="1200" cap="none" spc="20" normalizeH="0" baseline="0" noProof="0" dirty="0">
                <a:ln>
                  <a:noFill/>
                </a:ln>
                <a:solidFill>
                  <a:schemeClr val="bg1">
                    <a:alpha val="58000"/>
                  </a:schemeClr>
                </a:solidFill>
                <a:effectLst/>
                <a:uLnTx/>
                <a:uFillTx/>
                <a:latin typeface="Avenir Next LT Pro"/>
                <a:ea typeface="+mn-ea"/>
                <a:cs typeface="+mn-cs"/>
              </a:rPr>
              <a:t>Remember that you are representing the people behind you before Allah. Make sure you fulfill this responsibility by rectifying intentions and ensuring you embody the character of a person of Qur’an:</a:t>
            </a:r>
            <a:endParaRPr kumimoji="0" lang="ar-SA" b="1" i="0" u="none" strike="noStrike" kern="1200" cap="none" spc="20" normalizeH="0" baseline="0" noProof="0" dirty="0">
              <a:ln>
                <a:noFill/>
              </a:ln>
              <a:solidFill>
                <a:schemeClr val="bg1">
                  <a:alpha val="58000"/>
                </a:schemeClr>
              </a:solidFill>
              <a:effectLst/>
              <a:uLnTx/>
              <a:uFillTx/>
              <a:latin typeface="Avenir Next LT Pro"/>
              <a:ea typeface="+mn-ea"/>
              <a:cs typeface="+mn-cs"/>
            </a:endParaRPr>
          </a:p>
          <a:p>
            <a:pPr marL="914400" lvl="2" indent="0" algn="r" rtl="1">
              <a:lnSpc>
                <a:spcPct val="110000"/>
              </a:lnSpc>
              <a:buClr>
                <a:srgbClr val="0EBC8C"/>
              </a:buClr>
              <a:buNone/>
              <a:defRPr/>
            </a:pPr>
            <a:r>
              <a:rPr kumimoji="0" lang="ar" b="0" i="0" u="none" strike="noStrike" kern="1200" cap="none" spc="20" normalizeH="0" baseline="0" noProof="0" dirty="0">
                <a:ln>
                  <a:noFill/>
                </a:ln>
                <a:solidFill>
                  <a:schemeClr val="bg1">
                    <a:alpha val="58000"/>
                  </a:schemeClr>
                </a:solidFill>
                <a:effectLst/>
                <a:uLnTx/>
                <a:uFillTx/>
                <a:latin typeface="Nassim"/>
                <a:ea typeface="+mn-ea"/>
                <a:cs typeface="+mn-cs"/>
              </a:rPr>
              <a:t>أُولُو الْبِرِّ وَالإِحْسَانِ وَالصَّبْرِ وَالتُّقَى ... حُلاَهُمُ بِهَا جَاءَ الْقُرَانُ مُفَصَّلَا؛ عَلَيْكَ بِهَا مَا عِشْتَ فِيهَا مُنَافِساً... وَبِعْ نَفْسَكَ الدُّنْيَا بِأَنْفَاسِهَا الْعُلَا</a:t>
            </a:r>
            <a:endParaRPr kumimoji="0" lang="en-US" b="0" i="0" u="none" strike="noStrike" kern="1200" cap="none" spc="20" normalizeH="0" baseline="0" noProof="0" dirty="0">
              <a:ln>
                <a:noFill/>
              </a:ln>
              <a:solidFill>
                <a:schemeClr val="bg1">
                  <a:alpha val="58000"/>
                </a:schemeClr>
              </a:solidFill>
              <a:effectLst/>
              <a:uLnTx/>
              <a:uFillTx/>
              <a:latin typeface="Avenir Next LT Pro"/>
              <a:ea typeface="+mn-ea"/>
              <a:cs typeface="+mn-cs"/>
            </a:endParaRPr>
          </a:p>
          <a:p>
            <a:pPr marL="0" indent="0">
              <a:lnSpc>
                <a:spcPct val="110000"/>
              </a:lnSpc>
              <a:buNone/>
            </a:pPr>
            <a:endParaRPr lang="en-GB" b="0" i="0" u="none" strike="noStrike" dirty="0">
              <a:solidFill>
                <a:schemeClr val="bg1">
                  <a:alpha val="58000"/>
                </a:schemeClr>
              </a:solidFill>
              <a:effectLst/>
              <a:latin typeface="Mulish"/>
            </a:endParaRPr>
          </a:p>
          <a:p>
            <a:pPr>
              <a:lnSpc>
                <a:spcPct val="110000"/>
              </a:lnSpc>
            </a:pPr>
            <a:r>
              <a:rPr lang="en-GB" b="0" i="0" u="none" strike="noStrike" dirty="0">
                <a:solidFill>
                  <a:schemeClr val="bg1">
                    <a:alpha val="58000"/>
                  </a:schemeClr>
                </a:solidFill>
                <a:effectLst/>
                <a:latin typeface="Mulish"/>
              </a:rPr>
              <a:t>Al-</a:t>
            </a:r>
            <a:r>
              <a:rPr lang="en-GB" b="0" i="0" u="none" strike="noStrike" dirty="0" err="1">
                <a:solidFill>
                  <a:schemeClr val="bg1">
                    <a:alpha val="58000"/>
                  </a:schemeClr>
                </a:solidFill>
                <a:effectLst/>
                <a:latin typeface="Mulish"/>
              </a:rPr>
              <a:t>Ḥasan</a:t>
            </a:r>
            <a:r>
              <a:rPr lang="en-GB" b="0" i="0" u="none" strike="noStrike" dirty="0">
                <a:solidFill>
                  <a:schemeClr val="bg1">
                    <a:alpha val="58000"/>
                  </a:schemeClr>
                </a:solidFill>
                <a:effectLst/>
                <a:latin typeface="Mulish"/>
              </a:rPr>
              <a:t> al-</a:t>
            </a:r>
            <a:r>
              <a:rPr lang="en-GB" b="0" i="0" u="none" strike="noStrike" dirty="0" err="1">
                <a:solidFill>
                  <a:schemeClr val="bg1">
                    <a:alpha val="58000"/>
                  </a:schemeClr>
                </a:solidFill>
                <a:effectLst/>
                <a:latin typeface="Mulish"/>
              </a:rPr>
              <a:t>Baṣrī</a:t>
            </a:r>
            <a:r>
              <a:rPr lang="en-GB" b="0" i="0" u="none" strike="noStrike" dirty="0">
                <a:solidFill>
                  <a:schemeClr val="bg1">
                    <a:alpha val="58000"/>
                  </a:schemeClr>
                </a:solidFill>
                <a:effectLst/>
                <a:latin typeface="Mulish"/>
              </a:rPr>
              <a:t> (rh) said</a:t>
            </a:r>
            <a:r>
              <a:rPr lang="en-GB" dirty="0">
                <a:solidFill>
                  <a:schemeClr val="bg1">
                    <a:alpha val="58000"/>
                  </a:schemeClr>
                </a:solidFill>
                <a:latin typeface="Mulish"/>
              </a:rPr>
              <a:t>:</a:t>
            </a:r>
            <a:r>
              <a:rPr lang="en-GB" b="0" i="0" u="none" strike="noStrike" dirty="0">
                <a:solidFill>
                  <a:schemeClr val="bg1">
                    <a:alpha val="58000"/>
                  </a:schemeClr>
                </a:solidFill>
                <a:effectLst/>
                <a:latin typeface="Mulish"/>
              </a:rPr>
              <a:t> </a:t>
            </a:r>
          </a:p>
          <a:p>
            <a:pPr marL="457200" lvl="1" indent="0">
              <a:lnSpc>
                <a:spcPct val="110000"/>
              </a:lnSpc>
              <a:buNone/>
            </a:pPr>
            <a:r>
              <a:rPr lang="en-GB" b="0" i="0" u="none" strike="noStrike" dirty="0">
                <a:solidFill>
                  <a:schemeClr val="bg1">
                    <a:alpha val="58000"/>
                  </a:schemeClr>
                </a:solidFill>
                <a:effectLst/>
                <a:latin typeface="Mulish"/>
              </a:rPr>
              <a:t>“Certainly, slaves and children recite the Qur’an and they have no knowledge of its meaning. </a:t>
            </a:r>
            <a:r>
              <a:rPr lang="en-GB" b="1" i="0" u="none" strike="noStrike" dirty="0">
                <a:solidFill>
                  <a:schemeClr val="bg1">
                    <a:alpha val="58000"/>
                  </a:schemeClr>
                </a:solidFill>
                <a:effectLst/>
                <a:latin typeface="Mulish"/>
              </a:rPr>
              <a:t>They memorised its letters but neglected its commands</a:t>
            </a:r>
            <a:r>
              <a:rPr lang="en-GB" b="0" i="0" u="none" strike="noStrike" dirty="0">
                <a:solidFill>
                  <a:schemeClr val="bg1">
                    <a:alpha val="58000"/>
                  </a:schemeClr>
                </a:solidFill>
                <a:effectLst/>
                <a:latin typeface="Mulish"/>
              </a:rPr>
              <a:t>, to the extent that one of them will say, “By Allah, I have recited the entire Qur’an without missing out on any letter.” By Allah, he has missed out on all of it! </a:t>
            </a:r>
            <a:r>
              <a:rPr lang="en-GB" b="1" i="0" u="none" strike="noStrike" dirty="0">
                <a:solidFill>
                  <a:schemeClr val="bg1">
                    <a:alpha val="58000"/>
                  </a:schemeClr>
                </a:solidFill>
                <a:effectLst/>
                <a:latin typeface="Mulish"/>
              </a:rPr>
              <a:t>For there is no effect of the Qur’an on his character and actions</a:t>
            </a:r>
            <a:r>
              <a:rPr lang="en-GB" b="0" i="0" u="none" strike="noStrike" dirty="0">
                <a:solidFill>
                  <a:schemeClr val="bg1">
                    <a:alpha val="58000"/>
                  </a:schemeClr>
                </a:solidFill>
                <a:effectLst/>
                <a:latin typeface="Mulish"/>
              </a:rPr>
              <a:t>. By Allah, it is not about memorising its letters, and then neglecting its commands!”</a:t>
            </a:r>
            <a:endParaRPr lang="en-US" dirty="0">
              <a:solidFill>
                <a:schemeClr val="bg1">
                  <a:alpha val="58000"/>
                </a:schemeClr>
              </a:solidFill>
            </a:endParaRPr>
          </a:p>
        </p:txBody>
      </p:sp>
      <p:sp>
        <p:nvSpPr>
          <p:cNvPr id="25" name="Freeform 10">
            <a:extLst>
              <a:ext uri="{FF2B5EF4-FFF2-40B4-BE49-F238E27FC236}">
                <a16:creationId xmlns:a16="http://schemas.microsoft.com/office/drawing/2014/main" id="{15BE2CF8-7196-4BC3-B312-B0EE486D9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5824556">
            <a:off x="8226571" y="2916066"/>
            <a:ext cx="3518890" cy="3293724"/>
          </a:xfrm>
          <a:custGeom>
            <a:avLst/>
            <a:gdLst>
              <a:gd name="T0" fmla="*/ 43 w 250"/>
              <a:gd name="T1" fmla="*/ 167 h 234"/>
              <a:gd name="T2" fmla="*/ 70 w 250"/>
              <a:gd name="T3" fmla="*/ 133 h 234"/>
              <a:gd name="T4" fmla="*/ 48 w 250"/>
              <a:gd name="T5" fmla="*/ 134 h 234"/>
              <a:gd name="T6" fmla="*/ 19 w 250"/>
              <a:gd name="T7" fmla="*/ 130 h 234"/>
              <a:gd name="T8" fmla="*/ 6 w 250"/>
              <a:gd name="T9" fmla="*/ 123 h 234"/>
              <a:gd name="T10" fmla="*/ 1 w 250"/>
              <a:gd name="T11" fmla="*/ 103 h 234"/>
              <a:gd name="T12" fmla="*/ 11 w 250"/>
              <a:gd name="T13" fmla="*/ 81 h 234"/>
              <a:gd name="T14" fmla="*/ 23 w 250"/>
              <a:gd name="T15" fmla="*/ 76 h 234"/>
              <a:gd name="T16" fmla="*/ 81 w 250"/>
              <a:gd name="T17" fmla="*/ 78 h 234"/>
              <a:gd name="T18" fmla="*/ 65 w 250"/>
              <a:gd name="T19" fmla="*/ 49 h 234"/>
              <a:gd name="T20" fmla="*/ 57 w 250"/>
              <a:gd name="T21" fmla="*/ 27 h 234"/>
              <a:gd name="T22" fmla="*/ 67 w 250"/>
              <a:gd name="T23" fmla="*/ 12 h 234"/>
              <a:gd name="T24" fmla="*/ 85 w 250"/>
              <a:gd name="T25" fmla="*/ 1 h 234"/>
              <a:gd name="T26" fmla="*/ 101 w 250"/>
              <a:gd name="T27" fmla="*/ 8 h 234"/>
              <a:gd name="T28" fmla="*/ 107 w 250"/>
              <a:gd name="T29" fmla="*/ 15 h 234"/>
              <a:gd name="T30" fmla="*/ 120 w 250"/>
              <a:gd name="T31" fmla="*/ 37 h 234"/>
              <a:gd name="T32" fmla="*/ 131 w 250"/>
              <a:gd name="T33" fmla="*/ 60 h 234"/>
              <a:gd name="T34" fmla="*/ 164 w 250"/>
              <a:gd name="T35" fmla="*/ 25 h 234"/>
              <a:gd name="T36" fmla="*/ 187 w 250"/>
              <a:gd name="T37" fmla="*/ 11 h 234"/>
              <a:gd name="T38" fmla="*/ 205 w 250"/>
              <a:gd name="T39" fmla="*/ 19 h 234"/>
              <a:gd name="T40" fmla="*/ 214 w 250"/>
              <a:gd name="T41" fmla="*/ 34 h 234"/>
              <a:gd name="T42" fmla="*/ 203 w 250"/>
              <a:gd name="T43" fmla="*/ 57 h 234"/>
              <a:gd name="T44" fmla="*/ 166 w 250"/>
              <a:gd name="T45" fmla="*/ 100 h 234"/>
              <a:gd name="T46" fmla="*/ 217 w 250"/>
              <a:gd name="T47" fmla="*/ 98 h 234"/>
              <a:gd name="T48" fmla="*/ 244 w 250"/>
              <a:gd name="T49" fmla="*/ 104 h 234"/>
              <a:gd name="T50" fmla="*/ 249 w 250"/>
              <a:gd name="T51" fmla="*/ 115 h 234"/>
              <a:gd name="T52" fmla="*/ 247 w 250"/>
              <a:gd name="T53" fmla="*/ 129 h 234"/>
              <a:gd name="T54" fmla="*/ 245 w 250"/>
              <a:gd name="T55" fmla="*/ 134 h 234"/>
              <a:gd name="T56" fmla="*/ 241 w 250"/>
              <a:gd name="T57" fmla="*/ 141 h 234"/>
              <a:gd name="T58" fmla="*/ 227 w 250"/>
              <a:gd name="T59" fmla="*/ 147 h 234"/>
              <a:gd name="T60" fmla="*/ 187 w 250"/>
              <a:gd name="T61" fmla="*/ 151 h 234"/>
              <a:gd name="T62" fmla="*/ 160 w 250"/>
              <a:gd name="T63" fmla="*/ 148 h 234"/>
              <a:gd name="T64" fmla="*/ 168 w 250"/>
              <a:gd name="T65" fmla="*/ 168 h 234"/>
              <a:gd name="T66" fmla="*/ 176 w 250"/>
              <a:gd name="T67" fmla="*/ 194 h 234"/>
              <a:gd name="T68" fmla="*/ 176 w 250"/>
              <a:gd name="T69" fmla="*/ 211 h 234"/>
              <a:gd name="T70" fmla="*/ 170 w 250"/>
              <a:gd name="T71" fmla="*/ 221 h 234"/>
              <a:gd name="T72" fmla="*/ 156 w 250"/>
              <a:gd name="T73" fmla="*/ 230 h 234"/>
              <a:gd name="T74" fmla="*/ 130 w 250"/>
              <a:gd name="T75" fmla="*/ 226 h 234"/>
              <a:gd name="T76" fmla="*/ 122 w 250"/>
              <a:gd name="T77" fmla="*/ 213 h 234"/>
              <a:gd name="T78" fmla="*/ 110 w 250"/>
              <a:gd name="T79" fmla="*/ 169 h 234"/>
              <a:gd name="T80" fmla="*/ 92 w 250"/>
              <a:gd name="T81" fmla="*/ 192 h 234"/>
              <a:gd name="T82" fmla="*/ 87 w 250"/>
              <a:gd name="T83" fmla="*/ 197 h 234"/>
              <a:gd name="T84" fmla="*/ 84 w 250"/>
              <a:gd name="T85" fmla="*/ 201 h 234"/>
              <a:gd name="T86" fmla="*/ 65 w 250"/>
              <a:gd name="T87" fmla="*/ 212 h 234"/>
              <a:gd name="T88" fmla="*/ 50 w 250"/>
              <a:gd name="T89" fmla="*/ 204 h 234"/>
              <a:gd name="T90" fmla="*/ 44 w 250"/>
              <a:gd name="T91" fmla="*/ 198 h 234"/>
              <a:gd name="T92" fmla="*/ 38 w 250"/>
              <a:gd name="T93" fmla="*/ 185 h 234"/>
              <a:gd name="T94" fmla="*/ 43 w 250"/>
              <a:gd name="T95" fmla="*/ 16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0" h="234">
                <a:moveTo>
                  <a:pt x="43" y="167"/>
                </a:moveTo>
                <a:cubicBezTo>
                  <a:pt x="70" y="133"/>
                  <a:pt x="70" y="133"/>
                  <a:pt x="70" y="133"/>
                </a:cubicBezTo>
                <a:cubicBezTo>
                  <a:pt x="60" y="134"/>
                  <a:pt x="61" y="134"/>
                  <a:pt x="48" y="134"/>
                </a:cubicBezTo>
                <a:cubicBezTo>
                  <a:pt x="34" y="133"/>
                  <a:pt x="24" y="132"/>
                  <a:pt x="19" y="130"/>
                </a:cubicBezTo>
                <a:cubicBezTo>
                  <a:pt x="13" y="128"/>
                  <a:pt x="9" y="126"/>
                  <a:pt x="6" y="123"/>
                </a:cubicBezTo>
                <a:cubicBezTo>
                  <a:pt x="1" y="119"/>
                  <a:pt x="0" y="112"/>
                  <a:pt x="1" y="103"/>
                </a:cubicBezTo>
                <a:cubicBezTo>
                  <a:pt x="2" y="93"/>
                  <a:pt x="6" y="86"/>
                  <a:pt x="11" y="81"/>
                </a:cubicBezTo>
                <a:cubicBezTo>
                  <a:pt x="15" y="77"/>
                  <a:pt x="18" y="76"/>
                  <a:pt x="23" y="76"/>
                </a:cubicBezTo>
                <a:cubicBezTo>
                  <a:pt x="81" y="78"/>
                  <a:pt x="81" y="78"/>
                  <a:pt x="81" y="78"/>
                </a:cubicBezTo>
                <a:cubicBezTo>
                  <a:pt x="65" y="49"/>
                  <a:pt x="65" y="49"/>
                  <a:pt x="65" y="49"/>
                </a:cubicBezTo>
                <a:cubicBezTo>
                  <a:pt x="58" y="40"/>
                  <a:pt x="56" y="33"/>
                  <a:pt x="57" y="27"/>
                </a:cubicBezTo>
                <a:cubicBezTo>
                  <a:pt x="58" y="21"/>
                  <a:pt x="62" y="16"/>
                  <a:pt x="67" y="12"/>
                </a:cubicBezTo>
                <a:cubicBezTo>
                  <a:pt x="74" y="6"/>
                  <a:pt x="80" y="2"/>
                  <a:pt x="85" y="1"/>
                </a:cubicBezTo>
                <a:cubicBezTo>
                  <a:pt x="90" y="0"/>
                  <a:pt x="95" y="2"/>
                  <a:pt x="101" y="8"/>
                </a:cubicBezTo>
                <a:cubicBezTo>
                  <a:pt x="104" y="11"/>
                  <a:pt x="106" y="13"/>
                  <a:pt x="107" y="15"/>
                </a:cubicBezTo>
                <a:cubicBezTo>
                  <a:pt x="110" y="19"/>
                  <a:pt x="112" y="20"/>
                  <a:pt x="120" y="37"/>
                </a:cubicBezTo>
                <a:cubicBezTo>
                  <a:pt x="129" y="55"/>
                  <a:pt x="128" y="51"/>
                  <a:pt x="131" y="60"/>
                </a:cubicBezTo>
                <a:cubicBezTo>
                  <a:pt x="164" y="25"/>
                  <a:pt x="164" y="25"/>
                  <a:pt x="164" y="25"/>
                </a:cubicBezTo>
                <a:cubicBezTo>
                  <a:pt x="173" y="16"/>
                  <a:pt x="180" y="11"/>
                  <a:pt x="187" y="11"/>
                </a:cubicBezTo>
                <a:cubicBezTo>
                  <a:pt x="193" y="10"/>
                  <a:pt x="200" y="13"/>
                  <a:pt x="205" y="19"/>
                </a:cubicBezTo>
                <a:cubicBezTo>
                  <a:pt x="210" y="24"/>
                  <a:pt x="213" y="29"/>
                  <a:pt x="214" y="34"/>
                </a:cubicBezTo>
                <a:cubicBezTo>
                  <a:pt x="214" y="39"/>
                  <a:pt x="211" y="47"/>
                  <a:pt x="203" y="57"/>
                </a:cubicBezTo>
                <a:cubicBezTo>
                  <a:pt x="166" y="100"/>
                  <a:pt x="166" y="100"/>
                  <a:pt x="166" y="100"/>
                </a:cubicBezTo>
                <a:cubicBezTo>
                  <a:pt x="217" y="98"/>
                  <a:pt x="217" y="98"/>
                  <a:pt x="217" y="98"/>
                </a:cubicBezTo>
                <a:cubicBezTo>
                  <a:pt x="229" y="96"/>
                  <a:pt x="238" y="98"/>
                  <a:pt x="244" y="104"/>
                </a:cubicBezTo>
                <a:cubicBezTo>
                  <a:pt x="247" y="107"/>
                  <a:pt x="249" y="111"/>
                  <a:pt x="249" y="115"/>
                </a:cubicBezTo>
                <a:cubicBezTo>
                  <a:pt x="250" y="120"/>
                  <a:pt x="249" y="124"/>
                  <a:pt x="247" y="129"/>
                </a:cubicBezTo>
                <a:cubicBezTo>
                  <a:pt x="247" y="130"/>
                  <a:pt x="246" y="132"/>
                  <a:pt x="245" y="134"/>
                </a:cubicBezTo>
                <a:cubicBezTo>
                  <a:pt x="244" y="137"/>
                  <a:pt x="243" y="140"/>
                  <a:pt x="241" y="141"/>
                </a:cubicBezTo>
                <a:cubicBezTo>
                  <a:pt x="239" y="144"/>
                  <a:pt x="234" y="146"/>
                  <a:pt x="227" y="147"/>
                </a:cubicBezTo>
                <a:cubicBezTo>
                  <a:pt x="221" y="149"/>
                  <a:pt x="207" y="150"/>
                  <a:pt x="187" y="151"/>
                </a:cubicBezTo>
                <a:cubicBezTo>
                  <a:pt x="175" y="152"/>
                  <a:pt x="161" y="148"/>
                  <a:pt x="160" y="148"/>
                </a:cubicBezTo>
                <a:cubicBezTo>
                  <a:pt x="161" y="151"/>
                  <a:pt x="165" y="161"/>
                  <a:pt x="168" y="168"/>
                </a:cubicBezTo>
                <a:cubicBezTo>
                  <a:pt x="168" y="171"/>
                  <a:pt x="173" y="181"/>
                  <a:pt x="176" y="194"/>
                </a:cubicBezTo>
                <a:cubicBezTo>
                  <a:pt x="179" y="206"/>
                  <a:pt x="176" y="203"/>
                  <a:pt x="176" y="211"/>
                </a:cubicBezTo>
                <a:cubicBezTo>
                  <a:pt x="176" y="214"/>
                  <a:pt x="174" y="217"/>
                  <a:pt x="170" y="221"/>
                </a:cubicBezTo>
                <a:cubicBezTo>
                  <a:pt x="166" y="226"/>
                  <a:pt x="161" y="228"/>
                  <a:pt x="156" y="230"/>
                </a:cubicBezTo>
                <a:cubicBezTo>
                  <a:pt x="147" y="234"/>
                  <a:pt x="137" y="233"/>
                  <a:pt x="130" y="226"/>
                </a:cubicBezTo>
                <a:cubicBezTo>
                  <a:pt x="127" y="223"/>
                  <a:pt x="125" y="219"/>
                  <a:pt x="122" y="213"/>
                </a:cubicBezTo>
                <a:cubicBezTo>
                  <a:pt x="118" y="188"/>
                  <a:pt x="117" y="189"/>
                  <a:pt x="110" y="169"/>
                </a:cubicBezTo>
                <a:cubicBezTo>
                  <a:pt x="92" y="192"/>
                  <a:pt x="92" y="192"/>
                  <a:pt x="92" y="192"/>
                </a:cubicBezTo>
                <a:cubicBezTo>
                  <a:pt x="90" y="193"/>
                  <a:pt x="88" y="195"/>
                  <a:pt x="87" y="197"/>
                </a:cubicBezTo>
                <a:cubicBezTo>
                  <a:pt x="86" y="198"/>
                  <a:pt x="85" y="200"/>
                  <a:pt x="84" y="201"/>
                </a:cubicBezTo>
                <a:cubicBezTo>
                  <a:pt x="76" y="209"/>
                  <a:pt x="70" y="212"/>
                  <a:pt x="65" y="212"/>
                </a:cubicBezTo>
                <a:cubicBezTo>
                  <a:pt x="60" y="211"/>
                  <a:pt x="55" y="209"/>
                  <a:pt x="50" y="204"/>
                </a:cubicBezTo>
                <a:cubicBezTo>
                  <a:pt x="50" y="203"/>
                  <a:pt x="48" y="202"/>
                  <a:pt x="44" y="198"/>
                </a:cubicBezTo>
                <a:cubicBezTo>
                  <a:pt x="41" y="195"/>
                  <a:pt x="39" y="191"/>
                  <a:pt x="38" y="185"/>
                </a:cubicBezTo>
                <a:cubicBezTo>
                  <a:pt x="37" y="179"/>
                  <a:pt x="39" y="173"/>
                  <a:pt x="43" y="16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9685879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BFD6F-75B2-806D-7EC6-0E9092ECFD39}"/>
              </a:ext>
            </a:extLst>
          </p:cNvPr>
          <p:cNvSpPr>
            <a:spLocks noGrp="1"/>
          </p:cNvSpPr>
          <p:nvPr>
            <p:ph type="title"/>
          </p:nvPr>
        </p:nvSpPr>
        <p:spPr/>
        <p:txBody>
          <a:bodyPr>
            <a:normAutofit/>
          </a:bodyPr>
          <a:lstStyle/>
          <a:p>
            <a:pPr algn="ctr" defTabSz="914400" rtl="1" eaLnBrk="1" latinLnBrk="0" hangingPunct="1">
              <a:lnSpc>
                <a:spcPct val="100000"/>
              </a:lnSpc>
              <a:spcBef>
                <a:spcPct val="0"/>
              </a:spcBef>
              <a:buNone/>
            </a:pPr>
            <a:r>
              <a:rPr lang="ar-SA" sz="4800" dirty="0"/>
              <a:t>اللهم اجعلنا ممن يقرأ القرآن فيرقى</a:t>
            </a:r>
            <a:br>
              <a:rPr lang="ar-SA" sz="4800" dirty="0"/>
            </a:br>
            <a:r>
              <a:rPr lang="ar-SA" sz="4800" dirty="0"/>
              <a:t> ولا تجعلنا ممن يقرأ القرآن فيذل ويشقى</a:t>
            </a:r>
            <a:endParaRPr lang="en-US" sz="4800" dirty="0"/>
          </a:p>
        </p:txBody>
      </p:sp>
      <p:sp>
        <p:nvSpPr>
          <p:cNvPr id="3" name="Content Placeholder 2">
            <a:extLst>
              <a:ext uri="{FF2B5EF4-FFF2-40B4-BE49-F238E27FC236}">
                <a16:creationId xmlns:a16="http://schemas.microsoft.com/office/drawing/2014/main" id="{D9546101-8E4E-8E91-EEA0-48B7C98C6106}"/>
              </a:ext>
            </a:extLst>
          </p:cNvPr>
          <p:cNvSpPr>
            <a:spLocks noGrp="1"/>
          </p:cNvSpPr>
          <p:nvPr>
            <p:ph idx="1"/>
          </p:nvPr>
        </p:nvSpPr>
        <p:spPr>
          <a:xfrm>
            <a:off x="1253836" y="2486181"/>
            <a:ext cx="9684327" cy="3873055"/>
          </a:xfrm>
          <a:solidFill>
            <a:schemeClr val="tx1"/>
          </a:solidFill>
        </p:spPr>
        <p:txBody>
          <a:bodyPr>
            <a:normAutofit/>
          </a:bodyPr>
          <a:lstStyle/>
          <a:p>
            <a:pPr marL="0" indent="0" algn="ctr" defTabSz="914400" rtl="1" eaLnBrk="1" latinLnBrk="0" hangingPunct="1">
              <a:lnSpc>
                <a:spcPct val="120000"/>
              </a:lnSpc>
              <a:spcBef>
                <a:spcPts val="1000"/>
              </a:spcBef>
              <a:buClr>
                <a:schemeClr val="accent4"/>
              </a:buClr>
              <a:buNone/>
            </a:pPr>
            <a:r>
              <a:rPr lang="en-US" sz="3200" b="1" dirty="0">
                <a:solidFill>
                  <a:schemeClr val="bg1">
                    <a:alpha val="58000"/>
                  </a:schemeClr>
                </a:solidFill>
              </a:rPr>
              <a:t> O Allah! </a:t>
            </a:r>
          </a:p>
          <a:p>
            <a:pPr marL="0" indent="0" algn="ctr" defTabSz="914400" eaLnBrk="1" latinLnBrk="0" hangingPunct="1">
              <a:lnSpc>
                <a:spcPct val="120000"/>
              </a:lnSpc>
              <a:spcBef>
                <a:spcPts val="1000"/>
              </a:spcBef>
              <a:buClr>
                <a:schemeClr val="accent4"/>
              </a:buClr>
              <a:buNone/>
            </a:pPr>
            <a:r>
              <a:rPr lang="en-US" sz="3200" b="1" dirty="0">
                <a:solidFill>
                  <a:schemeClr val="bg1">
                    <a:alpha val="58000"/>
                  </a:schemeClr>
                </a:solidFill>
              </a:rPr>
              <a:t> Make us among those who [correctly] recite the Qur’an and then ascend!</a:t>
            </a:r>
          </a:p>
          <a:p>
            <a:pPr marL="0" indent="0" algn="ctr" defTabSz="914400" eaLnBrk="1" latinLnBrk="0" hangingPunct="1">
              <a:lnSpc>
                <a:spcPct val="120000"/>
              </a:lnSpc>
              <a:spcBef>
                <a:spcPts val="1000"/>
              </a:spcBef>
              <a:buClr>
                <a:schemeClr val="accent4"/>
              </a:buClr>
              <a:buNone/>
            </a:pPr>
            <a:r>
              <a:rPr lang="en-US" sz="3200" b="1" dirty="0">
                <a:solidFill>
                  <a:schemeClr val="bg1">
                    <a:alpha val="58000"/>
                  </a:schemeClr>
                </a:solidFill>
              </a:rPr>
              <a:t>And do not make us among those who recite  the Qur’an [not meeting its conditions] and are thus disgraced and wretched!</a:t>
            </a:r>
          </a:p>
          <a:p>
            <a:pPr marL="0" indent="0" algn="ctr" defTabSz="914400" rtl="1" eaLnBrk="1" latinLnBrk="0" hangingPunct="1">
              <a:lnSpc>
                <a:spcPct val="120000"/>
              </a:lnSpc>
              <a:spcBef>
                <a:spcPts val="1000"/>
              </a:spcBef>
              <a:buClr>
                <a:schemeClr val="accent4"/>
              </a:buClr>
              <a:buNone/>
            </a:pPr>
            <a:endParaRPr lang="en-US" dirty="0"/>
          </a:p>
        </p:txBody>
      </p:sp>
    </p:spTree>
    <p:extLst>
      <p:ext uri="{BB962C8B-B14F-4D97-AF65-F5344CB8AC3E}">
        <p14:creationId xmlns:p14="http://schemas.microsoft.com/office/powerpoint/2010/main" val="2021542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arn(inVertic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BlobVTI">
  <a:themeElements>
    <a:clrScheme name="Blue">
      <a:dk1>
        <a:srgbClr val="000000"/>
      </a:dk1>
      <a:lt1>
        <a:srgbClr val="FFFFFF"/>
      </a:lt1>
      <a:dk2>
        <a:srgbClr val="153A63"/>
      </a:dk2>
      <a:lt2>
        <a:srgbClr val="DBEFF9"/>
      </a:lt2>
      <a:accent1>
        <a:srgbClr val="0F6FC6"/>
      </a:accent1>
      <a:accent2>
        <a:srgbClr val="009DD9"/>
      </a:accent2>
      <a:accent3>
        <a:srgbClr val="09B8C0"/>
      </a:accent3>
      <a:accent4>
        <a:srgbClr val="0EBC8C"/>
      </a:accent4>
      <a:accent5>
        <a:srgbClr val="71B959"/>
      </a:accent5>
      <a:accent6>
        <a:srgbClr val="96B042"/>
      </a:accent6>
      <a:hlink>
        <a:srgbClr val="C37400"/>
      </a:hlink>
      <a:folHlink>
        <a:srgbClr val="4F9085"/>
      </a:folHlink>
    </a:clrScheme>
    <a:fontScheme name="Blob">
      <a:majorFont>
        <a:latin typeface="Sagona Book"/>
        <a:ea typeface=""/>
        <a:cs typeface=""/>
      </a:majorFont>
      <a:minorFont>
        <a:latin typeface="Avenir Next LT Pr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bVTI" id="{06D3AACF-B619-4265-899F-5E2FB3A445D5}" vid="{F5918863-BA1A-4735-81A8-3E7BFBDA847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Mesh</Template>
  <TotalTime>1073</TotalTime>
  <Words>1196</Words>
  <Application>Microsoft Office PowerPoint</Application>
  <PresentationFormat>Widescreen</PresentationFormat>
  <Paragraphs>101</Paragraphs>
  <Slides>15</Slides>
  <Notes>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15</vt:i4>
      </vt:variant>
    </vt:vector>
  </HeadingPairs>
  <TitlesOfParts>
    <vt:vector size="27" baseType="lpstr">
      <vt:lpstr>Arial</vt:lpstr>
      <vt:lpstr>Avenir Next LT Pro</vt:lpstr>
      <vt:lpstr>Calibri</vt:lpstr>
      <vt:lpstr>KFGQPC Arabic Symbols 01</vt:lpstr>
      <vt:lpstr>Mulish</vt:lpstr>
      <vt:lpstr>Naskh</vt:lpstr>
      <vt:lpstr>Nassim</vt:lpstr>
      <vt:lpstr>Sagona Book</vt:lpstr>
      <vt:lpstr>The Hand Extrablack</vt:lpstr>
      <vt:lpstr>Traditional Arabic</vt:lpstr>
      <vt:lpstr>Verdana</vt:lpstr>
      <vt:lpstr>BlobVTI</vt:lpstr>
      <vt:lpstr>A Hafiz’s Guide to Tarawih Recitation </vt:lpstr>
      <vt:lpstr>Why we Recite the Qur’an in Tarawih</vt:lpstr>
      <vt:lpstr>The 2 Levels of Recitation (Tilawah)</vt:lpstr>
      <vt:lpstr>What is Correct Tilawah?</vt:lpstr>
      <vt:lpstr>Ibn al-Jazari’s Guide to Correct Tilawah</vt:lpstr>
      <vt:lpstr>Short Munfasil  vs  Long Munfasil  </vt:lpstr>
      <vt:lpstr>What is Elite Tilawah?</vt:lpstr>
      <vt:lpstr>The Elite Tilawah - Tone</vt:lpstr>
      <vt:lpstr>The Elite Tilawah - Nabr</vt:lpstr>
      <vt:lpstr>Waqf and Ibtida’ (Pausing and Continuing)</vt:lpstr>
      <vt:lpstr>PowerPoint Presentation</vt:lpstr>
      <vt:lpstr>PowerPoint Presentation</vt:lpstr>
      <vt:lpstr>Other Tips</vt:lpstr>
      <vt:lpstr>PowerPoint Presentation</vt:lpstr>
      <vt:lpstr>اللهم اجعلنا ممن يقرأ القرآن فيرقى  ولا تجعلنا ممن يقرأ القرآن فيذل ويشقى</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Hafiz’s Guide to Tarawih Recitation</dc:title>
  <dc:creator>Editor</dc:creator>
  <cp:lastModifiedBy>Ishaaq Jasat</cp:lastModifiedBy>
  <cp:revision>36</cp:revision>
  <dcterms:created xsi:type="dcterms:W3CDTF">2024-01-17T21:29:23Z</dcterms:created>
  <dcterms:modified xsi:type="dcterms:W3CDTF">2024-02-14T01:44:00Z</dcterms:modified>
</cp:coreProperties>
</file>